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3" r:id="rId4"/>
    <p:sldId id="262" r:id="rId5"/>
    <p:sldId id="264" r:id="rId6"/>
    <p:sldId id="271" r:id="rId7"/>
    <p:sldId id="272" r:id="rId8"/>
    <p:sldId id="274" r:id="rId9"/>
    <p:sldId id="275" r:id="rId10"/>
    <p:sldId id="278" r:id="rId11"/>
    <p:sldId id="259" r:id="rId12"/>
    <p:sldId id="277" r:id="rId13"/>
    <p:sldId id="276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4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74CF-89C5-4249-9079-BA59EA747FCC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810B-CF13-46CE-8FFC-662BCBB071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74CF-89C5-4249-9079-BA59EA747FCC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810B-CF13-46CE-8FFC-662BCBB07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74CF-89C5-4249-9079-BA59EA747FCC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810B-CF13-46CE-8FFC-662BCBB07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74CF-89C5-4249-9079-BA59EA747FCC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810B-CF13-46CE-8FFC-662BCBB07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74CF-89C5-4249-9079-BA59EA747FCC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897810B-CF13-46CE-8FFC-662BCBB07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74CF-89C5-4249-9079-BA59EA747FCC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810B-CF13-46CE-8FFC-662BCBB07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74CF-89C5-4249-9079-BA59EA747FCC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810B-CF13-46CE-8FFC-662BCBB07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74CF-89C5-4249-9079-BA59EA747FCC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810B-CF13-46CE-8FFC-662BCBB07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74CF-89C5-4249-9079-BA59EA747FCC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810B-CF13-46CE-8FFC-662BCBB07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74CF-89C5-4249-9079-BA59EA747FCC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810B-CF13-46CE-8FFC-662BCBB07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74CF-89C5-4249-9079-BA59EA747FCC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810B-CF13-46CE-8FFC-662BCBB07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A474CF-89C5-4249-9079-BA59EA747FCC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897810B-CF13-46CE-8FFC-662BCBB07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1"/>
            <a:ext cx="400162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85794"/>
            <a:ext cx="8229600" cy="1828800"/>
          </a:xfrm>
        </p:spPr>
        <p:txBody>
          <a:bodyPr>
            <a:noAutofit/>
          </a:bodyPr>
          <a:lstStyle/>
          <a:p>
            <a:r>
              <a:rPr lang="ru-RU" cap="none" dirty="0" smtClean="0">
                <a:ln/>
                <a:solidFill>
                  <a:srgbClr val="FC6410"/>
                </a:solidFill>
                <a:effectLst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643446"/>
            <a:ext cx="7215238" cy="1252534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Авторы: дети старшей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груп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пы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© Детский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сад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№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29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857232"/>
            <a:ext cx="381563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История </a:t>
            </a:r>
          </a:p>
          <a:p>
            <a:pPr algn="ctr"/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дорожных знаков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3757610" cy="588075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		В 1903 году на улицах Парижа появились первые дорожные знаки:</a:t>
            </a:r>
          </a:p>
          <a:p>
            <a:pPr algn="just">
              <a:buNone/>
            </a:pP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>
              <a:buNone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71480"/>
            <a:ext cx="4186251" cy="439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000100" y="1500174"/>
            <a:ext cx="535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/>
                <a:solidFill>
                  <a:srgbClr val="FC6410"/>
                </a:solidFill>
                <a:effectLst/>
              </a:rPr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Заключение</a:t>
            </a:r>
          </a:p>
          <a:p>
            <a:r>
              <a:rPr lang="ru-RU" dirty="0" smtClean="0"/>
              <a:t>1.Нашли информационные источники и</a:t>
            </a:r>
          </a:p>
          <a:p>
            <a:r>
              <a:rPr lang="ru-RU" dirty="0" smtClean="0"/>
              <a:t>материалы по истории возникновения дорожных знаков;</a:t>
            </a:r>
          </a:p>
          <a:p>
            <a:r>
              <a:rPr lang="ru-RU" dirty="0" smtClean="0"/>
              <a:t>2.рассмотрели, исследовали и изучили найденные материалы;</a:t>
            </a:r>
          </a:p>
          <a:p>
            <a:r>
              <a:rPr lang="ru-RU" dirty="0" smtClean="0"/>
              <a:t>3. по выбранному материалу создали презентацию, которая была представлена выше;</a:t>
            </a:r>
          </a:p>
          <a:p>
            <a:r>
              <a:rPr lang="ru-RU" dirty="0" smtClean="0"/>
              <a:t>4.сделали выводы(представлены в презентации);</a:t>
            </a:r>
          </a:p>
          <a:p>
            <a:r>
              <a:rPr lang="ru-RU" dirty="0" smtClean="0"/>
              <a:t>5.нашли подтверждение выдвинутой гипотезе;</a:t>
            </a:r>
          </a:p>
          <a:p>
            <a:r>
              <a:rPr lang="ru-RU" dirty="0" smtClean="0"/>
              <a:t>6. ответили на поставленные вопросы;</a:t>
            </a:r>
          </a:p>
          <a:p>
            <a:r>
              <a:rPr lang="ru-RU" dirty="0" smtClean="0"/>
              <a:t>7.Познакомили детей в группе с историей возникновения дорожных знаков.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Мы рассказали своим друзьям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6286544" cy="857248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n/>
                <a:solidFill>
                  <a:srgbClr val="FC6410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880624"/>
          </a:xfrm>
        </p:spPr>
        <p:txBody>
          <a:bodyPr>
            <a:normAutofit lnSpcReduction="10000"/>
          </a:bodyPr>
          <a:lstStyle/>
          <a:p>
            <a:pPr marL="548640" lvl="2" indent="-411480" algn="ctr"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48640" lvl="2" indent="-411480" algn="ctr"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48640" lvl="2" indent="-411480" algn="ctr"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48640" lvl="2" indent="-411480" algn="ctr"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48640" lvl="2" indent="-411480" algn="ctr"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Когда появились первые дорожные знаки?</a:t>
            </a:r>
          </a:p>
          <a:p>
            <a:pPr marL="548640" lvl="2" indent="-411480" algn="ctr"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Как они изменялись?</a:t>
            </a:r>
          </a:p>
          <a:p>
            <a:pPr marL="548640" lvl="2" indent="-411480" algn="ctr"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Существовали ли дорожные знаки в то время, когда еще не было автомобилей?</a:t>
            </a:r>
          </a:p>
          <a:p>
            <a:pPr marL="548640" lvl="2" indent="-411480" algn="ctr"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Какую пользу принесли дорожные знаки?</a:t>
            </a:r>
          </a:p>
          <a:p>
            <a:pPr marL="548640" lvl="2" indent="-411480" algn="ctr"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Какие дорожные знаки есть сейчас?</a:t>
            </a:r>
          </a:p>
          <a:p>
            <a:pPr marL="548640" lvl="2" indent="-411480" algn="ctr"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28604"/>
            <a:ext cx="278608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Мы хотим узнать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5" name="Picture 5" descr="F:\картинки из книги\Изображение 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2712783" cy="25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картинки из книги\Изображение 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357430"/>
            <a:ext cx="4500647" cy="393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54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lvl="2" indent="-411480"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48640" lvl="2" indent="-411480"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Сейчас </a:t>
            </a:r>
          </a:p>
          <a:p>
            <a:pPr marL="548640" lvl="2" indent="-411480"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существует </a:t>
            </a:r>
          </a:p>
          <a:p>
            <a:pPr marL="548640" lvl="2" indent="-411480"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множество </a:t>
            </a:r>
          </a:p>
          <a:p>
            <a:pPr marL="548640" lvl="2" indent="-411480"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дорожных знаков </a:t>
            </a:r>
          </a:p>
          <a:p>
            <a:pPr marL="548640" lvl="2" indent="-411480"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и появились </a:t>
            </a:r>
          </a:p>
          <a:p>
            <a:pPr marL="548640" lvl="2" indent="-411480"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они очень давно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357166"/>
            <a:ext cx="7309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  <a:latin typeface="+mn-lt"/>
              </a:rPr>
              <a:t>Мы предполагаем, что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:\картинки из книги\Изображение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429000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6643734" cy="11430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5400" dirty="0" smtClean="0">
                <a:ln/>
                <a:solidFill>
                  <a:srgbClr val="FF0000"/>
                </a:solidFill>
                <a:effectLst/>
              </a:rPr>
              <a:t>Нам необходимо</a:t>
            </a:r>
            <a:r>
              <a:rPr lang="ru-RU" sz="540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5400" dirty="0" smtClean="0">
                <a:ln/>
                <a:solidFill>
                  <a:schemeClr val="accent3"/>
                </a:solidFill>
                <a:effectLst/>
              </a:rPr>
            </a:br>
            <a:endParaRPr lang="ru-RU" sz="5400" dirty="0" smtClean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49" y="2571744"/>
            <a:ext cx="5657863" cy="4032256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83000"/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Найти информацию и материал по истории возникновения дорожных знаков.</a:t>
            </a:r>
          </a:p>
          <a:p>
            <a:pPr eaLnBrk="1" fontAlgn="auto" hangingPunct="1"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83000"/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Изучить найденный материал.</a:t>
            </a:r>
          </a:p>
          <a:p>
            <a:pPr eaLnBrk="1" fontAlgn="auto" hangingPunct="1"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83000"/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Сделать выводы и подготовить презентацию для друзей. 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5" name="Picture 8" descr="F:\картинки из книги\Изображение 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28604"/>
            <a:ext cx="1876280" cy="200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4">
                  <a:lumMod val="75000"/>
                </a:schemeClr>
              </a:buClr>
              <a:buSzPct val="83000"/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Поискать информацию в интернете.</a:t>
            </a:r>
          </a:p>
          <a:p>
            <a:pPr>
              <a:buClr>
                <a:schemeClr val="accent4">
                  <a:lumMod val="75000"/>
                </a:schemeClr>
              </a:buClr>
              <a:buSzPct val="83000"/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Спросить у родителей об истории появления дорожных знаков.</a:t>
            </a:r>
          </a:p>
          <a:p>
            <a:pPr>
              <a:buClr>
                <a:schemeClr val="accent4">
                  <a:lumMod val="75000"/>
                </a:schemeClr>
              </a:buClr>
              <a:buSzPct val="83000"/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Найти в интернете фотографии первых дорожных знаков.</a:t>
            </a:r>
          </a:p>
          <a:p>
            <a:pPr>
              <a:buClr>
                <a:schemeClr val="accent4">
                  <a:lumMod val="75000"/>
                </a:schemeClr>
              </a:buClr>
              <a:buSzPct val="83000"/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Поискать информацию в детских энциклопедиях.</a:t>
            </a:r>
          </a:p>
          <a:p>
            <a:pPr>
              <a:buClr>
                <a:schemeClr val="accent4">
                  <a:lumMod val="75000"/>
                </a:schemeClr>
              </a:buClr>
              <a:buSzPct val="83000"/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Научиться играть в некоторые игры с воспитателем.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357166"/>
            <a:ext cx="4015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Мы решили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60"/>
            <a:ext cx="8143932" cy="50235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		Первые дорожные указатели появились практически одновременно с возникновением дорог. Для обозначения маршрута первобытные путешественники надламывали сучья и делали метки на коре деревьев, устанавливали вдоль дорог камни определённой формы</a:t>
            </a:r>
          </a:p>
          <a:p>
            <a:pPr>
              <a:buNone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357166"/>
            <a:ext cx="5130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Мы узнали, что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071942"/>
            <a:ext cx="361777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14290"/>
            <a:ext cx="4757742" cy="6095070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		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		В Древнем Риме вдоль важнейших дорог римляне ставили мильные столбы с высеченным на них расстоянием. Возле храма Сатурна в центре Рима стоял «Золотой мильный столб, от которого отмерялись все дороги, идущие во все концы Римской империи.</a:t>
            </a:r>
          </a:p>
          <a:p>
            <a:pPr algn="ctr">
              <a:buNone/>
            </a:pP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6" name="Picture 2" descr="D:\Users\Дмитрий\Desktop\курсы\проект группа 3  lc 29 27.02\рабочие материалы\картинки\249_html_m506321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214422"/>
            <a:ext cx="2071702" cy="3621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Users\Дмитрий\Desktop\курсы\проект группа 3  lc 29 27.02\рабочие материалы\картинки\97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429000"/>
            <a:ext cx="4292412" cy="285752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		В России вдоль дорог ставили Верстовые столбы, которые красили в чёрные и белые полоски, обеспечивавшие лучшую их видимость в любое время суток.</a:t>
            </a:r>
          </a:p>
          <a:p>
            <a:pPr algn="just">
              <a:buNone/>
            </a:pP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7" name="Picture 4" descr="D:\Users\Дмитрий\Desktop\курсы\проект группа 3  lc 29 27.02\рабочие материалы\картинки\783248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357430"/>
            <a:ext cx="3003134" cy="3952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		Появление на дорогах первых самодвижущихся экипажей потребовало коренных изменений организации дорожного движения .</a:t>
            </a:r>
          </a:p>
          <a:p>
            <a:pPr algn="just">
              <a:buNone/>
            </a:pP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>
              <a:buNone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5" descr="D:\Users\Дмитрий\Desktop\ксю\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428868"/>
            <a:ext cx="5295920" cy="3971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1FADCC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395</TotalTime>
  <Words>200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 </vt:lpstr>
      <vt:lpstr> </vt:lpstr>
      <vt:lpstr> </vt:lpstr>
      <vt:lpstr>Нам необходимо </vt:lpstr>
      <vt:lpstr>Слайд 5</vt:lpstr>
      <vt:lpstr>Слайд 6</vt:lpstr>
      <vt:lpstr>Слайд 7</vt:lpstr>
      <vt:lpstr>Слайд 8</vt:lpstr>
      <vt:lpstr>Слайд 9</vt:lpstr>
      <vt:lpstr>Слайд 10</vt:lpstr>
      <vt:lpstr>Заключение 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Олимпийские виды спорта </dc:title>
  <dc:creator>Metod_kab_84</dc:creator>
  <cp:lastModifiedBy>Дмитрий</cp:lastModifiedBy>
  <cp:revision>49</cp:revision>
  <dcterms:created xsi:type="dcterms:W3CDTF">2013-05-10T19:04:41Z</dcterms:created>
  <dcterms:modified xsi:type="dcterms:W3CDTF">2018-02-27T20:26:14Z</dcterms:modified>
</cp:coreProperties>
</file>