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62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2.png"/><Relationship Id="rId7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megachtivo.ru/img-q5y5x5n4g4041406a4p4f4z5i5x5h4g4u2y5q4t4s2l406/pages/images_smeshariki/a1_kro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286124"/>
            <a:ext cx="2143140" cy="3117294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785918" y="3357562"/>
            <a:ext cx="5429288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solidFill>
                  <a:srgbClr val="0070C0"/>
                </a:solidFill>
                <a:uLnTx/>
                <a:uFillTx/>
                <a:latin typeface="+mn-lt"/>
                <a:ea typeface="+mn-ea"/>
                <a:cs typeface="+mn-cs"/>
              </a:rPr>
              <a:t>Для детей старшего дошкольного возраста</a:t>
            </a:r>
            <a:endParaRPr kumimoji="0" lang="ru-RU" sz="3200" b="1" i="0" u="none" strike="noStrike" kern="1200" cap="none" spc="50" normalizeH="0" baseline="0" noProof="0" dirty="0">
              <a:ln w="11430"/>
              <a:solidFill>
                <a:srgbClr val="0070C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114300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Детский сад №29</a:t>
            </a:r>
          </a:p>
          <a:p>
            <a:pPr algn="l"/>
            <a:r>
              <a:rPr lang="ru-RU" sz="1800" smtClean="0">
                <a:solidFill>
                  <a:schemeClr val="tx2">
                    <a:lumMod val="50000"/>
                  </a:schemeClr>
                </a:solidFill>
              </a:rPr>
              <a:t>Смирнова </a:t>
            </a:r>
            <a:r>
              <a:rPr lang="ru-RU" sz="180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1800" smtClean="0">
                <a:solidFill>
                  <a:schemeClr val="tx2">
                    <a:lumMod val="50000"/>
                  </a:schemeClr>
                </a:solidFill>
              </a:rPr>
              <a:t>нна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Николаевна,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воспитатель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785786" y="2071678"/>
            <a:ext cx="7929618" cy="1049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Помоги Крошу перейти дорогу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eclipart.com/gimg/610E9C91E30FD65B/road_perspective-1969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6667515" cy="5000636"/>
          </a:xfrm>
          <a:prstGeom prst="rect">
            <a:avLst/>
          </a:prstGeom>
          <a:noFill/>
        </p:spPr>
      </p:pic>
      <p:pic>
        <p:nvPicPr>
          <p:cNvPr id="8" name="Picture 4" descr="http://cs3.a5.ru/media/2e/3f/04/512_2e3f0437cb9243a01164cc65f5f01d4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47369"/>
            <a:ext cx="2500330" cy="2621875"/>
          </a:xfrm>
          <a:prstGeom prst="rect">
            <a:avLst/>
          </a:prstGeom>
          <a:noFill/>
        </p:spPr>
      </p:pic>
      <p:pic>
        <p:nvPicPr>
          <p:cNvPr id="9" name="Picture 19" descr="http://mdn-brus.ru/assets/images/znaki/zapreshaushie/3.18.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857223" cy="2283056"/>
          </a:xfrm>
          <a:prstGeom prst="rect">
            <a:avLst/>
          </a:prstGeom>
          <a:noFill/>
        </p:spPr>
      </p:pic>
      <p:pic>
        <p:nvPicPr>
          <p:cNvPr id="10" name="Picture 12" descr="http://clipart-library.com/img/12868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0"/>
            <a:ext cx="1928826" cy="2729471"/>
          </a:xfrm>
          <a:prstGeom prst="rect">
            <a:avLst/>
          </a:prstGeom>
          <a:noFill/>
        </p:spPr>
      </p:pic>
      <p:pic>
        <p:nvPicPr>
          <p:cNvPr id="11" name="Picture 16" descr="https://auto.vercity.ru/img/driving-school/signs/kazakhstan/5/5.16.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786058"/>
            <a:ext cx="763703" cy="1976418"/>
          </a:xfrm>
          <a:prstGeom prst="rect">
            <a:avLst/>
          </a:prstGeom>
          <a:noFill/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5715016"/>
            <a:ext cx="3571900" cy="86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" fov="7200000">
              <a:rot lat="18573604" lon="0" rev="21594000"/>
            </a:camera>
            <a:lightRig rig="threePt" dir="t"/>
          </a:scene3d>
        </p:spPr>
      </p:pic>
      <p:pic>
        <p:nvPicPr>
          <p:cNvPr id="16388" name="Picture 4" descr="https://auto.vercity.ru/img/driving-school/signs/belarus/29/6.3.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24" y="3000372"/>
            <a:ext cx="928694" cy="2403405"/>
          </a:xfrm>
          <a:prstGeom prst="rect">
            <a:avLst/>
          </a:prstGeom>
          <a:noFill/>
        </p:spPr>
      </p:pic>
      <p:pic>
        <p:nvPicPr>
          <p:cNvPr id="16390" name="Picture 6" descr="http://images.easyfreeclipart.com/1390/transport-tandem-qgallery-gitemid-bike-clipart-school-teachers-1390319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5357826"/>
            <a:ext cx="1571636" cy="1292932"/>
          </a:xfrm>
          <a:prstGeom prst="rect">
            <a:avLst/>
          </a:prstGeom>
          <a:noFill/>
        </p:spPr>
      </p:pic>
      <p:pic>
        <p:nvPicPr>
          <p:cNvPr id="16392" name="Picture 8" descr="http://plunix.ru/w/avtokreslo-1_bi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 flipV="1">
            <a:off x="1714480" y="5357826"/>
            <a:ext cx="1143008" cy="1254643"/>
          </a:xfrm>
          <a:prstGeom prst="rect">
            <a:avLst/>
          </a:prstGeom>
          <a:noFill/>
        </p:spPr>
      </p:pic>
      <p:pic>
        <p:nvPicPr>
          <p:cNvPr id="16394" name="Picture 10" descr="http://hddfhm.com/images/clipart-wand-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88510">
            <a:off x="70196" y="5141481"/>
            <a:ext cx="1305522" cy="1318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eclipart.com/gimg/610E9C91E30FD65B/road_perspective-1969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286676" cy="5143536"/>
          </a:xfrm>
          <a:prstGeom prst="rect">
            <a:avLst/>
          </a:prstGeom>
          <a:noFill/>
        </p:spPr>
      </p:pic>
      <p:pic>
        <p:nvPicPr>
          <p:cNvPr id="10" name="Picture 12" descr="http://clipart-library.com/img/12868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500306"/>
            <a:ext cx="1928826" cy="2729471"/>
          </a:xfrm>
          <a:prstGeom prst="rect">
            <a:avLst/>
          </a:prstGeom>
          <a:noFill/>
        </p:spPr>
      </p:pic>
      <p:pic>
        <p:nvPicPr>
          <p:cNvPr id="11" name="Picture 16" descr="https://auto.vercity.ru/img/driving-school/signs/kazakhstan/5/5.16.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000372"/>
            <a:ext cx="763703" cy="1976418"/>
          </a:xfrm>
          <a:prstGeom prst="rect">
            <a:avLst/>
          </a:prstGeom>
          <a:noFill/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5143512"/>
            <a:ext cx="4429156" cy="86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" fov="7200000">
              <a:rot lat="18573604" lon="0" rev="21594000"/>
            </a:camera>
            <a:lightRig rig="threePt" dir="t"/>
          </a:scene3d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6400800" cy="85725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 себя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4" descr="http://cs3.a5.ru/media/2e/3f/04/512_2e3f0437cb9243a01164cc65f5f01d4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857628"/>
            <a:ext cx="1727759" cy="1811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eclipart.com/gimg/610E9C91E30FD65B/road_perspective-1969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286908" cy="6947321"/>
          </a:xfrm>
          <a:prstGeom prst="rect">
            <a:avLst/>
          </a:prstGeom>
          <a:noFill/>
        </p:spPr>
      </p:pic>
      <p:pic>
        <p:nvPicPr>
          <p:cNvPr id="10" name="Picture 12" descr="http://clipart-library.com/img/12868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143116"/>
            <a:ext cx="1928826" cy="2729471"/>
          </a:xfrm>
          <a:prstGeom prst="rect">
            <a:avLst/>
          </a:prstGeom>
          <a:noFill/>
        </p:spPr>
      </p:pic>
      <p:pic>
        <p:nvPicPr>
          <p:cNvPr id="11" name="Picture 16" descr="https://auto.vercity.ru/img/driving-school/signs/kazakhstan/5/5.16.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714620"/>
            <a:ext cx="763703" cy="1976418"/>
          </a:xfrm>
          <a:prstGeom prst="rect">
            <a:avLst/>
          </a:prstGeom>
          <a:noFill/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857760"/>
            <a:ext cx="5572164" cy="86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" fov="7200000">
              <a:rot lat="18573604" lon="0" rev="21594000"/>
            </a:camera>
            <a:lightRig rig="threePt" dir="t"/>
          </a:scene3d>
        </p:spPr>
      </p:pic>
      <p:pic>
        <p:nvPicPr>
          <p:cNvPr id="21506" name="Picture 2" descr="http://animated-images.su/_ph/21/2/18922488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1916" y="2857496"/>
            <a:ext cx="2202084" cy="2774378"/>
          </a:xfrm>
          <a:prstGeom prst="rect">
            <a:avLst/>
          </a:prstGeom>
          <a:noFill/>
        </p:spPr>
      </p:pic>
      <p:pic>
        <p:nvPicPr>
          <p:cNvPr id="21508" name="Picture 4" descr="http://www.playcast.ru/uploads/2015/01/23/1175224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0"/>
            <a:ext cx="6072230" cy="3340317"/>
          </a:xfrm>
          <a:prstGeom prst="rect">
            <a:avLst/>
          </a:prstGeom>
          <a:noFill/>
        </p:spPr>
      </p:pic>
      <p:sp>
        <p:nvSpPr>
          <p:cNvPr id="14" name="Овальная выноска 13"/>
          <p:cNvSpPr/>
          <p:nvPr/>
        </p:nvSpPr>
        <p:spPr>
          <a:xfrm>
            <a:off x="6286512" y="1142984"/>
            <a:ext cx="2214546" cy="1785950"/>
          </a:xfrm>
          <a:prstGeom prst="wedgeEllipseCallout">
            <a:avLst>
              <a:gd name="adj1" fmla="val 26810"/>
              <a:gd name="adj2" fmla="val 7667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Спасибо!!!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Игра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Master</cp:lastModifiedBy>
  <cp:revision>9</cp:revision>
  <dcterms:created xsi:type="dcterms:W3CDTF">2018-03-11T19:24:38Z</dcterms:created>
  <dcterms:modified xsi:type="dcterms:W3CDTF">2018-04-07T16:38:10Z</dcterms:modified>
</cp:coreProperties>
</file>