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../&#1084;&#1077;&#1090;&#1086;&#1076;&#1080;&#1095;&#1077;&#1089;&#1082;&#1080;&#1077;%20&#1084;&#1072;&#1090;&#1077;&#1088;&#1080;&#1072;&#1083;&#1099;/&#1050;&#1044;&#1056;/&#1050;&#1044;&#1056;%20&#1091;&#1087;&#1088;&#1072;&#1078;&#1085;&#1077;&#1085;&#1080;&#1077;%20&#1088;&#1072;&#1079;&#1088;&#1077;&#1079;&#1085;&#1099;&#1077;%20&#1082;&#1072;&#1088;&#1090;&#1080;&#1085;&#1082;&#1080;%20&#1057;&#1086;&#1073;&#1077;&#1088;&#1080;%20&#1076;&#1086;&#1088;&#1086;&#1078;&#1085;&#1099;&#1081;%20&#1079;&#1085;&#1072;&#1082;.doc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14.e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12" Type="http://schemas.openxmlformats.org/officeDocument/2006/relationships/image" Target="../media/image13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11" Type="http://schemas.openxmlformats.org/officeDocument/2006/relationships/image" Target="../media/image12.emf"/><Relationship Id="rId5" Type="http://schemas.openxmlformats.org/officeDocument/2006/relationships/image" Target="../media/image6.emf"/><Relationship Id="rId15" Type="http://schemas.openxmlformats.org/officeDocument/2006/relationships/image" Target="../media/image15.jpeg"/><Relationship Id="rId10" Type="http://schemas.openxmlformats.org/officeDocument/2006/relationships/image" Target="../media/image11.emf"/><Relationship Id="rId4" Type="http://schemas.openxmlformats.org/officeDocument/2006/relationships/image" Target="../media/image5.emf"/><Relationship Id="rId9" Type="http://schemas.openxmlformats.org/officeDocument/2006/relationships/image" Target="../media/image10.emf"/><Relationship Id="rId1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slide" Target="slide4.xml"/><Relationship Id="rId4" Type="http://schemas.openxmlformats.org/officeDocument/2006/relationships/image" Target="../media/image18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Детский сад №29</a:t>
            </a:r>
          </a:p>
          <a:p>
            <a:r>
              <a:rPr lang="ru-RU" dirty="0" smtClean="0"/>
              <a:t>Смирнова Анна Николаевна, воспитатель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836713"/>
            <a:ext cx="7175351" cy="1008111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Разрезные картинки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27584" y="2204864"/>
            <a:ext cx="7175351" cy="1008111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«Собери дорожный знак»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D:\Детский сад\пдд\знаки дд в картинках\rfdfa43bf2ec2dy69y70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586500" cy="158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3" y="3360365"/>
            <a:ext cx="2799599" cy="1990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83569" y="3645024"/>
            <a:ext cx="4392488" cy="710551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file"/>
              </a:rPr>
              <a:t>Карта дидактического ресурса</a:t>
            </a:r>
            <a:endParaRPr lang="ru-RU" sz="1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929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2076" y="2801790"/>
            <a:ext cx="1036637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2733" y="3459858"/>
            <a:ext cx="1100137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3192" y="458929"/>
            <a:ext cx="1093787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2335" y="3016239"/>
            <a:ext cx="1050925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9173" y="2643451"/>
            <a:ext cx="1188039" cy="121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7082" y="5484993"/>
            <a:ext cx="1121675" cy="1205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62303" y="1806010"/>
            <a:ext cx="1121675" cy="1210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9778" y="5158909"/>
            <a:ext cx="1188039" cy="114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2849" y="479262"/>
            <a:ext cx="1160021" cy="1135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0395" y="912430"/>
            <a:ext cx="1068466" cy="1150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365104"/>
            <a:ext cx="1144250" cy="1135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3119" y="4530049"/>
            <a:ext cx="1160021" cy="1158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лось\Downloads\8899.jp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4252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6207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2639945" cy="2639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005064"/>
            <a:ext cx="2111541" cy="1918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556792"/>
            <a:ext cx="2108200" cy="210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950913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907704" y="404664"/>
            <a:ext cx="5184576" cy="1008111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 себя</a:t>
            </a:r>
            <a:endParaRPr lang="ru-RU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87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609248"/>
          </a:xfrm>
        </p:spPr>
        <p:txBody>
          <a:bodyPr/>
          <a:lstStyle/>
          <a:p>
            <a:pPr marL="45720" indent="0" algn="ctr">
              <a:buNone/>
            </a:pPr>
            <a:r>
              <a:rPr lang="ru-RU" dirty="0"/>
              <a:t>М</a:t>
            </a:r>
            <a:r>
              <a:rPr lang="ru-RU" dirty="0" smtClean="0"/>
              <a:t>ОЛОДЕЦ!</a:t>
            </a:r>
            <a:endParaRPr lang="ru-RU" dirty="0"/>
          </a:p>
        </p:txBody>
      </p:sp>
      <p:pic>
        <p:nvPicPr>
          <p:cNvPr id="4100" name="Picture 4" descr="http://www.playcast.ru/uploads/2016/07/03/1917681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923122"/>
            <a:ext cx="4824536" cy="530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8617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146</TotalTime>
  <Words>23</Words>
  <Application>Microsoft Office PowerPoint</Application>
  <PresentationFormat>Экран (4:3)</PresentationFormat>
  <Paragraphs>7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Воздушный поток</vt:lpstr>
      <vt:lpstr>Разрезные картинки 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Разрезные картинки</dc:title>
  <dc:creator>лось</dc:creator>
  <cp:lastModifiedBy>Дмитрий</cp:lastModifiedBy>
  <cp:revision>10</cp:revision>
  <dcterms:created xsi:type="dcterms:W3CDTF">2018-03-11T09:24:34Z</dcterms:created>
  <dcterms:modified xsi:type="dcterms:W3CDTF">2018-03-12T11:34:05Z</dcterms:modified>
</cp:coreProperties>
</file>