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</p:sldIdLst>
  <p:sldSz cx="9144000" cy="6858000" type="screen4x3"/>
  <p:notesSz cx="7010400" cy="93726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31" autoAdjust="0"/>
  </p:normalViewPr>
  <p:slideViewPr>
    <p:cSldViewPr>
      <p:cViewPr>
        <p:scale>
          <a:sx n="78" d="100"/>
          <a:sy n="78" d="100"/>
        </p:scale>
        <p:origin x="-105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1824" y="-96"/>
      </p:cViewPr>
      <p:guideLst>
        <p:guide orient="horz" pos="2952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A80461C9-FD78-4BE2-871D-9175F2921C84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D5BF748E-C49E-4F45-8CD5-6792F0FCB3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E9D52-2E6B-417F-86C0-AC041856DA1E}" type="datetimeFigureOut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51350"/>
            <a:ext cx="56070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D92DD-D677-4DE6-B58C-16B7276AA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26CDFD-74E7-4192-85FA-C4C388A1FC7E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A2027A-55AA-4EC4-8986-7FC36A50C115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975D90-C146-4ACD-B969-C3AB66D82309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C043-A898-47AD-A348-D34AF83B14FF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BABE-499F-40B2-A879-8A2E56EAB1E4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71C2-0D34-4DA7-BBA1-022F22EA5931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273A-2EBF-4D23-BEFE-A02DF64DA25B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C202-FE46-499D-9F0E-680C3B53060F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57F8-BF2F-4E3A-9AF0-95721935C6A8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028B8-B1C3-419F-A124-9792EBF410C5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808D-4181-4B8D-B8AA-13BE5FE7D4DC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111F48-0307-4DDE-B6E2-9C278F415E1C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B3DB-E3C1-41AB-A0C7-B75A92667E4C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8040-3419-4D63-80A5-CF53D47442D8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43B-CD1F-4F04-BDF1-DE933238C365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53CEDD-1073-41AB-8F9D-421846F71BEF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E388B3-D92B-4677-B30D-269C62843483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0F037D-5002-4B3B-A0A6-16423C84E565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3D3380-0C94-40A0-ADC0-AF1CECC4AEC9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44A1-1BFB-44C6-99F3-6A20D85D057D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6CBB32-A9B0-425D-8F76-7B27062F76D6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0F0306-E8A7-4F11-8D7D-9A2712508A22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8162D7-943C-4DFD-ACBD-DB7FEF601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!!!!!!АНЯ\детский сад\фон.png"/>
          <p:cNvPicPr>
            <a:picLocks noChangeAspect="1" noChangeArrowheads="1"/>
          </p:cNvPicPr>
          <p:nvPr userDrawn="1"/>
        </p:nvPicPr>
        <p:blipFill>
          <a:blip r:embed="rId13" cstate="print"/>
          <a:srcRect l="5813" t="123" r="1449" b="14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D:\!!!!!!АНЯ\детский сад\san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66080" y="1"/>
            <a:ext cx="3032778" cy="21431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1FA35-472C-4660-8248-D4BF1DF150D1}" type="datetime1">
              <a:rPr lang="ru-RU" smtClean="0"/>
              <a:pPr/>
              <a:t>14.11.2016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54A61-4441-40CF-9757-FC2E6E1143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714356"/>
            <a:ext cx="501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IV </a:t>
            </a:r>
            <a:r>
              <a:rPr lang="ru-RU" sz="1400" dirty="0" smtClean="0"/>
              <a:t>Всероссийский конкурс</a:t>
            </a:r>
          </a:p>
          <a:p>
            <a:pPr algn="ctr"/>
            <a:r>
              <a:rPr lang="ru-RU" sz="1400" dirty="0" smtClean="0"/>
              <a:t>«Восемь жемчужин дошкольного образования России – 2017»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126876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/>
              <a:t>Номинация: </a:t>
            </a:r>
            <a:r>
              <a:rPr lang="ru-RU" b="1" dirty="0" smtClean="0"/>
              <a:t>«Здоровый дошкольник»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4572008"/>
            <a:ext cx="6527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Муниципальное дошкольное образовательное учреждение детский сад  № 29</a:t>
            </a:r>
            <a:endParaRPr lang="ru-RU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59832" y="594928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 г. Рыбинск. </a:t>
            </a:r>
          </a:p>
          <a:p>
            <a:pPr algn="ctr"/>
            <a:r>
              <a:rPr lang="ru-RU" sz="1400" dirty="0" smtClean="0"/>
              <a:t>2016 год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15616" y="2708920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Комплексно- тематическое планирование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реализации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информационного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ориентированного  проекта </a:t>
            </a:r>
            <a:r>
              <a:rPr lang="ru-RU" b="1" dirty="0" smtClean="0">
                <a:solidFill>
                  <a:srgbClr val="0070C0"/>
                </a:solidFill>
              </a:rPr>
              <a:t>«Вперёд к Олимпийским высотам!»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14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«Символы и ритуалы современных Олимпийских игр»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047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Рассматривание иллюстраций «Олимпийская символика»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Групповая, подгрупповая, индивидуальная, самостоятельная деятельность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Просмотр иллюстраций, ответы на вопросы.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дети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«Передай олимпийский огонь»,  «Составь Олимпийскую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эмблему»,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«Скульптор».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Игры – эстафеты со всей группой, с подгруппой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Разучивание различных вариантов игры: по типу эстафеты, фронтальной подвижной игры.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ФК, воспитатели групп, дети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«Пять колец, пять кругов – дружба всех материков»;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 художественно - творческой деятельности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Рассматривание олимпийской эмблемы, художественное слово о значении цветов колец, рисование олимпийской эмблемы.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изостудии, воспитатели, дети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5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«Олимпийская эмблема»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ручному труду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Аппликация  «олимпийская эмблема».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 групп, дети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Консультация «Как провести выходной день »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Наглядный материал в уголке для родителей.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дети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ФК, воспитатели, родители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44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«Город Сочи – столица 22 зимних Олимпийских игр»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0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Познавательная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презентация «г. Сочи – столица 22 зимних Олимпийских игр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познавательному развитию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Знакомство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городом, олимпийскими объектами, символами и талисманами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олимпиады.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ФК, воспитатели групп, дети</a:t>
                      </a: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Совместный просмотр репортажа с церемонии открытия Олимпийских игр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Просмотр видео материала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Основная идея, ритуалы на церемонии открытия, гимн –страны.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ФК, воспитатели групп, дети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Организация детских исследований «Ведение календаря Олимпиады»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родителями, ведение календаря олимпиады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Совместный просмотр с родителями  олимпийских соревнований, отслеживание результата  состязаний российских спортсменов, ежедневное заполнение календаря.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ФК, воспитатели, дети, родители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5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Совместная творческая деятельность «Олимпийский сувенир»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Совместное изготовление творческих работ на тему «Олимпиады -  2014».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Педагоги, родители, дети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Творческая деятельность «Подарок олимпийцам»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художественно – творческой деятельности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Рассматривание олимпийских сувениров олимпийских игр Сочи, рисование перчатки «дружбы народов».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дети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548680"/>
          <a:ext cx="871296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«Как физкультура тренирует сердце, лёгкие, мышцы»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0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Познавательное занятие «Как физкультура тренирует сердце, лёгкие, мышцы»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по познавательному развитию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Знакомство с работой внутренней системы организма, разучивание способов укрепления систем: дыхательной, сердечной, мышечной. Опыт «Можно ли навредить себе».</a:t>
                      </a: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ФК, воспитатели, дети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«Зимние Олимпийские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Юни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игры»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Соревновательная, досуговая деятельность детей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Церемония открытия игр, «зимние старты» - игры  - эстафеты в Д/К, интегрированный досуг «Боги Олимпа», игра – путешествие на свежем воздухе « Вокруг света», выставка творческих работ в Д/К «Слип» - «Олимпийский сувенир», церемония закрытия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Взаимодействие работников  Д/К, инструктора по ФК, воспитатели групп, дети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32656"/>
          <a:ext cx="8712968" cy="6209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«Спортивные школы города Рыбинска»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047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Показательные выступления воспитанников спортивных школ г. Рыбинска: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ДЮСШ № 1 – спортивная акробатика, тренер – Смекалова Лилия Александровна;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ДЮСШ № 6 – футбол , тренер – Глущенко Сергей Леонидович;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ДЮСШ «Метеор» - секция самбо, тренер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Хорев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Юрий Алексеевич;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совместных мероприятий с тренерами ДЮСШ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рассказы о школе, показательные выступления воспитанников школ, мастер – классы тренеров, детские вопросы, организация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подводящих  игр  и упражнений;</a:t>
                      </a: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Тренера ДЮСШ, инструктор ФК, воспитатели, дети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Мастер – класс тренеров «Каждый может стать спортсменом»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совместных мероприятий с тренерами ДЮСОШ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Подвижные игры, элементы спортивных игр и упражнений.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Тренера ДЮСШ, инструктор ФК, воспитатели, дети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«Правила для спортсменов»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Детские исследования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Интервью у воспитанников школ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Тренера ДЮСШ, инструктор ФК, воспитатели, дети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32656"/>
          <a:ext cx="8712968" cy="631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3264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Музыкально – театрализованная постановка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«Олимпийский наш привет»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Музыкально – театрализованная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Итоговая презентация «Что такое олимпийские игры»,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-Музыкально – ритмические движения со спортивным инвентарём,  - Детские творческие выступления.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Музыкальные руководители, инструктор по ФК, воспитатели, дети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Представление детских презентаций: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«Ах вы лыжи мои лыжи, мой любимый зимний спорт»,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«Как хорошо гимнасткой стать»;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Совместная деятельность родителей и детей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Представление детских проектов по темам;</a:t>
                      </a:r>
                    </a:p>
                    <a:p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Родители, дети, инструктор по ФК</a:t>
                      </a:r>
                    </a:p>
                    <a:p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развития: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Познавательной сферы;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двигательной сферы;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состояния здоровья.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Этапный контроль</a:t>
                      </a: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Диагностика развития двигательных умений и навыков;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Диагностика развития физических качеств;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медицинскими картами детей;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развития познавательной сферы детей «Олимпийские игры»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Старший воспитатель, инструктор по ФК, воспитатели, дети</a:t>
                      </a: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Методическое объединение инструкторов ФК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«Метод проектов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Олимпийском образовании дошкольников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Методический поезд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Театрализованная постановка;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физическому развитию «Путешествие в Древнюю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Грецию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Выставка детских рисунков и творческих работ «Олимпийский сувенир».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Инструктора по ФК, старший воспитатель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ДОУ, руководитель МО,</a:t>
                      </a:r>
                    </a:p>
                    <a:p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Дети.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23528" y="383488"/>
          <a:ext cx="8496944" cy="594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734549"/>
                <a:gridCol w="714696"/>
                <a:gridCol w="2799227"/>
                <a:gridCol w="2124236"/>
              </a:tblGrid>
              <a:tr h="37747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0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4830">
                <a:tc gridSpan="3"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Изучение условий для реализации проекта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средств ИКТ в  ДОУ, спортивного оборудования, наглядно – дидактического и методического материала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Заведующий ДОУ, старший воспитатель, инструктор по ФК, воспитатели групп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01280">
                <a:tc gridSpan="3"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Наглядно – дидактическое и методическое    оснащение проектной деятельности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Приобретение наглядных пособий о зимних и летних видах спорта, олимпийской символики, олимпийских чемпионах России;</a:t>
                      </a: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Изготовление и приобретение дидактических игр;</a:t>
                      </a: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Подготовка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мультимедийных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презентаций.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Заведующий ДОУ, старший воспитатель, инструктор по ФК, воспитатели групп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84336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Диагностическое обследование: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по познавательной сферы детей в направлении «Олимпийские игры» 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двигательной сферы;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состояние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здоровья воспитанников;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Этапный</a:t>
                      </a:r>
                    </a:p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Диагностическое обследование воспитанников по теме «Что такое?», «Что ты знаешь об Олимпийских играх?» 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Диагностическое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обследование двигательных умений и навыков, физических качеств воспитанников;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медицинских карт;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физической культуре, воспитатели групп,</a:t>
                      </a: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воспитанники старших и подготовительных к школе групп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476672"/>
          <a:ext cx="8424936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Анкетирование родителей «Спорт в вашей семье»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Анкетный опрос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интересов, склонностей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успехах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трудностей в вопросах физического воспитания в семье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ФК, воспитатели групп, родители </a:t>
                      </a: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Определение проблемы исследования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обследования детей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воспитатель, инструктор по ФК</a:t>
                      </a: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Составление комплексно – тематического планирования, корректировка  плана проектной деятельности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Заведующий ДОУ, старший воспитатель, инструктор по ФК, воспитатели групп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Педагогический совет «Олимпийское образование дошкольников»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Педагогическое совещание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Презентация «Олимпийские игры в древности и современности»;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Командные конкурсы, викторина;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Утверждение деятельности по проекту.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Заведующий ДОУ, старший воспитатель, инструктор по ФК, воспитатели групп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Групповые родительские собрания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с родителями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Рассказ о реализации проекта в ДОУ, его этапах и мероприятиях, выбор темы индивидуальных детских проектов.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ФК, воспитатели групп, родители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2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«Чтобы сильным быть и ловким приступите к тренировкам»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644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Вводная презентация «Вперёд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Спортландию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познавательному развитию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 спорте, как системе занятий для развития физических качеств и поддержания здоровья, кто занимается спортом, как стать спортсменом.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«Чтобы сильным быть и ловким приступите к тренировкам»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физическому развитию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Упражнения на развития гибкости, силы, быстроты, выносливости;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Прослушивание  и разучивание песен о спорте «Герои спорта»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музыкальному развитию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 единстве спорта и музыки.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Музыкальные руководители</a:t>
                      </a: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Консультация для родителей «Зачем заниматься утренней гимнастикой и физкультурой»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Знакомство со способами оздоровления и самоконтроля за самочувствием.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родители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59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«Летние и зимние виды спорта»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4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4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Познавательная презентация «Виды спорта»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познавательному развитию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Формирование представлений о летних и зимних видах спорта.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 Летние и зимние виды спорта»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физическому развитию</a:t>
                      </a:r>
                    </a:p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Расширять объем знаний детей о летних и зимних видах спорта, совершенствовать двигательные умения и навыки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246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«Спортивный калейдоскоп»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Спортивный досуг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Закреплять полученные ранее знания, совершенствовать двигательные умения, развивать физические качества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Дидактические игры «Кому что нужно», «Спортивное домино»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Подгрупповая,  индивидуальная  и самостоятельная деятельность 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Узнавание и называние видов спорта, спортивного инвентаря, определение его назначения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 стихов о спорте, спортсменах, видах спорта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 художественной литературы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 единстве спорта и литературы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воспитанники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1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Конкурс чтецов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Разучивание стихов о спорте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дети,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родители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Консультация «Детский фитнес дома»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родителями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Каким спортом заниматься в домашних условиях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родители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0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«Виды спортивных соревнований»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4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8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Познавательная презентация «Олимпийские игры»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познавательному развитию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об основании Олимпийских игр, программе олимпиад, награждении победителей, знаменитых чемпионах России.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Познавательная викторина «Олимпиада»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Совместное мероприятие с Д/К «Слип»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Расширение, закрепление знаний детей об Олимпийских играх, прослушивание  и просмотр видео и аудио записей.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Работники Д/К,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246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Рассматривание иллюстраций «Знаменитые чемпионы России»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Подгрупповая, индивидуальная, самостоятельная детская деятельность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Расширение знаний детей о знаменитых спортсменах России – призёрах Олимпийских игр.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 групп, дети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Прослушивание  и разучивание песен о спорте «Победная песня» - олимпийский марш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музыкальному развитию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 единстве спорта и музыки.</a:t>
                      </a: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Музыкальные руководители, воспитатели, воспитанники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248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59665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9665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«Олимпийские игры в древности»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5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92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Познавательная презентация «История Олимпийских игр»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познавательному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развитию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представлений о зарождении Олимпийских игр, героях и богах Олимпии, «священном мире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 ФК, воспитатели групп,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воспитанники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6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Чтение художественной литературы «Мифы древней Греции», «Подвиги Геракла»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Чтение художественной литературы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Расширение знаний детей о героях и богах Олимпии.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34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Просмотр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мультипликационных фильмов «Путешествие в Олимпию» и «Боли Олимпии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Просмотр видео материала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Систематизация информации об истории игр, богах Олимпа.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5544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«Путешествие в Древнюю Грецию»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НОД по физическому развитию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Исследовательская детская деятельность  - «в чём отличие древних игр от современных», совершенствование техники выполнения упражнений.</a:t>
                      </a: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23379"/>
          <a:ext cx="8712968" cy="6050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«Олимпийские игры в древности»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53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с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раскрасками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«Защитники Древней Греции», «Мифы Древней Греции». «Греческие Богини»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Художественная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навыков рисования,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изучение цветовой гаммы рисунков. Развитие творческих способностей. Стимуляция самостоятельности. Закрепление знаний о предметах, героях.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 групп, воспитанники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7393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«Боги Олимпа»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Интегрированное образовательное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событие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Закреплять знания о древних греческих богах, закреплять  двигательные умения в подвижных играх;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Разучивание музыкально – ритмических движений танца «Сиртаки»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по музыкальному развитию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 единстве спорта и музыки, развивать чувство ритма и темпа, двигательную память;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Музыкальные руководители, воспитатели,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Дидактическая игра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«Что забыл нарисовать художник»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Подгрупповая,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индивидуальная и самостоятельная деятельность</a:t>
                      </a: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Узнавание и называние видов спорта, спортивного инвентаря, определение его назначения.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84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Индивидуальные консультации с родителями  по организации проектной деятельности с детьми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Работа с родителями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над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проектами  «Ах вы лыжи мои лыжи, мой любимый зимний спорт», «Как хорошо гимнасткой стать»;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родители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88640"/>
          <a:ext cx="8712968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03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исследования: «Символы и ритуалы современных Олимпийских игр»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35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5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Познавательная презентация «Символы и ритуалы Олимпийских игр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по познавательному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развитию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Знакомство с эмблемой и флагом олимпийского движения, традиционными ритуалами на церемонии открытия олимпийских игр, клятвой олимпийцев, национальным гимном в честь победителей.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7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«Путешествие по континентам»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НОД по физическому развитию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Расширение знаний детей о мировом содружестве спортсменов, подвижные игры и эстафеты.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«Будем олимпийцами»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Спортивный досуг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Закрепление знаний детей об олимпийской символике, совершенствование двигательных умений в разных типах эстафет.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Инструктор по  ФК, воспитатели групп, воспитанники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6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Интегрированный досуг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«На крыльях Олимпиады»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Совместная деятельность работников Д\К «Слип» и ДОУ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Закрепление знаний детей об олимпийской символике, зимних олимпийских видах спорта, викторина, подвижные игры.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Работники Д/К, инструктор по ФК, воспитатели, дети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2236</Words>
  <Application>Microsoft Office PowerPoint</Application>
  <PresentationFormat>Экран (4:3)</PresentationFormat>
  <Paragraphs>373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287</cp:revision>
  <dcterms:created xsi:type="dcterms:W3CDTF">2012-02-10T06:30:17Z</dcterms:created>
  <dcterms:modified xsi:type="dcterms:W3CDTF">2016-11-14T20:21:22Z</dcterms:modified>
</cp:coreProperties>
</file>