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7"/>
  </p:notesMasterIdLst>
  <p:handoutMasterIdLst>
    <p:handoutMasterId r:id="rId18"/>
  </p:handoutMasterIdLst>
  <p:sldIdLst>
    <p:sldId id="256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0" r:id="rId16"/>
  </p:sldIdLst>
  <p:sldSz cx="9144000" cy="6858000" type="screen4x3"/>
  <p:notesSz cx="7010400" cy="93726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631" autoAdjust="0"/>
  </p:normalViewPr>
  <p:slideViewPr>
    <p:cSldViewPr>
      <p:cViewPr>
        <p:scale>
          <a:sx n="78" d="100"/>
          <a:sy n="78" d="100"/>
        </p:scale>
        <p:origin x="-1050" y="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1824" y="-96"/>
      </p:cViewPr>
      <p:guideLst>
        <p:guide orient="horz" pos="2952"/>
        <p:guide pos="220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/>
          <a:lstStyle>
            <a:lvl1pPr algn="r">
              <a:defRPr sz="1200"/>
            </a:lvl1pPr>
          </a:lstStyle>
          <a:p>
            <a:fld id="{A80461C9-FD78-4BE2-871D-9175F2921C84}" type="datetimeFigureOut">
              <a:rPr lang="ru-RU" smtClean="0"/>
              <a:pPr/>
              <a:t>14.11.2016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902343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970938" y="8902343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 anchor="b"/>
          <a:lstStyle>
            <a:lvl1pPr algn="r">
              <a:defRPr sz="1200"/>
            </a:lvl1pPr>
          </a:lstStyle>
          <a:p>
            <a:fld id="{D5BF748E-C49E-4F45-8CD5-6792F0FCB30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FE9D52-2E6B-417F-86C0-AC041856DA1E}" type="datetimeFigureOut">
              <a:rPr lang="ru-RU" smtClean="0"/>
              <a:pPr/>
              <a:t>14.11.2016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1675" y="4451350"/>
            <a:ext cx="5607050" cy="4217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90270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70338" y="890270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7D92DD-D677-4DE6-B58C-16B7276AAF4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26CDFD-74E7-4192-85FA-C4C388A1FC7E}" type="datetime1">
              <a:rPr lang="ru-RU" smtClean="0"/>
              <a:pPr/>
              <a:t>14.11.2016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ru-RU" dirty="0" smtClean="0"/>
              <a:t>1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A2027A-55AA-4EC4-8986-7FC36A50C115}" type="datetime1">
              <a:rPr lang="ru-RU" smtClean="0"/>
              <a:pPr/>
              <a:t>14.11.2016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8162D7-943C-4DFD-ACBD-DB7FEF601A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975D90-C146-4ACD-B969-C3AB66D82309}" type="datetime1">
              <a:rPr lang="ru-RU" smtClean="0"/>
              <a:pPr/>
              <a:t>14.11.2016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8162D7-943C-4DFD-ACBD-DB7FEF601A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C043-A898-47AD-A348-D34AF83B14FF}" type="datetime1">
              <a:rPr lang="ru-RU" smtClean="0"/>
              <a:pPr/>
              <a:t>14.11.2016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4A61-4441-40CF-9757-FC2E6E1143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CBABE-499F-40B2-A879-8A2E56EAB1E4}" type="datetime1">
              <a:rPr lang="ru-RU" smtClean="0"/>
              <a:pPr/>
              <a:t>14.11.2016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4A61-4441-40CF-9757-FC2E6E1143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71C2-0D34-4DA7-BBA1-022F22EA5931}" type="datetime1">
              <a:rPr lang="ru-RU" smtClean="0"/>
              <a:pPr/>
              <a:t>14.11.2016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4A61-4441-40CF-9757-FC2E6E1143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7273A-2EBF-4D23-BEFE-A02DF64DA25B}" type="datetime1">
              <a:rPr lang="ru-RU" smtClean="0"/>
              <a:pPr/>
              <a:t>14.11.2016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4A61-4441-40CF-9757-FC2E6E1143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CC202-FE46-499D-9F0E-680C3B53060F}" type="datetime1">
              <a:rPr lang="ru-RU" smtClean="0"/>
              <a:pPr/>
              <a:t>14.11.2016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4A61-4441-40CF-9757-FC2E6E1143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F57F8-BF2F-4E3A-9AF0-95721935C6A8}" type="datetime1">
              <a:rPr lang="ru-RU" smtClean="0"/>
              <a:pPr/>
              <a:t>14.11.2016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4A61-4441-40CF-9757-FC2E6E1143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028B8-B1C3-419F-A124-9792EBF410C5}" type="datetime1">
              <a:rPr lang="ru-RU" smtClean="0"/>
              <a:pPr/>
              <a:t>14.11.2016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4A61-4441-40CF-9757-FC2E6E1143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B808D-4181-4B8D-B8AA-13BE5FE7D4DC}" type="datetime1">
              <a:rPr lang="ru-RU" smtClean="0"/>
              <a:pPr/>
              <a:t>14.11.2016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4A61-4441-40CF-9757-FC2E6E1143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8111F48-0307-4DDE-B6E2-9C278F415E1C}" type="datetime1">
              <a:rPr lang="ru-RU" smtClean="0"/>
              <a:pPr/>
              <a:t>14.11.2016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8162D7-943C-4DFD-ACBD-DB7FEF601A4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1B3DB-E3C1-41AB-A0C7-B75A92667E4C}" type="datetime1">
              <a:rPr lang="ru-RU" smtClean="0"/>
              <a:pPr/>
              <a:t>14.11.2016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4A61-4441-40CF-9757-FC2E6E1143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8040-3419-4D63-80A5-CF53D47442D8}" type="datetime1">
              <a:rPr lang="ru-RU" smtClean="0"/>
              <a:pPr/>
              <a:t>14.11.2016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4A61-4441-40CF-9757-FC2E6E1143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1843B-CD1F-4F04-BDF1-DE933238C365}" type="datetime1">
              <a:rPr lang="ru-RU" smtClean="0"/>
              <a:pPr/>
              <a:t>14.11.2016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4A61-4441-40CF-9757-FC2E6E1143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353CEDD-1073-41AB-8F9D-421846F71BEF}" type="datetime1">
              <a:rPr lang="ru-RU" smtClean="0"/>
              <a:pPr/>
              <a:t>14.11.2016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8162D7-943C-4DFD-ACBD-DB7FEF601A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E388B3-D92B-4677-B30D-269C62843483}" type="datetime1">
              <a:rPr lang="ru-RU" smtClean="0"/>
              <a:pPr/>
              <a:t>14.11.2016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8162D7-943C-4DFD-ACBD-DB7FEF601A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B0F037D-5002-4B3B-A0A6-16423C84E565}" type="datetime1">
              <a:rPr lang="ru-RU" smtClean="0"/>
              <a:pPr/>
              <a:t>14.11.2016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8162D7-943C-4DFD-ACBD-DB7FEF601A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3D3380-0C94-40A0-ADC0-AF1CECC4AEC9}" type="datetime1">
              <a:rPr lang="ru-RU" smtClean="0"/>
              <a:pPr/>
              <a:t>14.11.2016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8162D7-943C-4DFD-ACBD-DB7FEF601A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D144A1-1BFB-44C6-99F3-6A20D85D057D}" type="datetime1">
              <a:rPr lang="ru-RU" smtClean="0"/>
              <a:pPr/>
              <a:t>14.11.2016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8162D7-943C-4DFD-ACBD-DB7FEF601A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E6CBB32-A9B0-425D-8F76-7B27062F76D6}" type="datetime1">
              <a:rPr lang="ru-RU" smtClean="0"/>
              <a:pPr/>
              <a:t>14.11.2016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8162D7-943C-4DFD-ACBD-DB7FEF601A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0F0306-E8A7-4F11-8D7D-9A2712508A22}" type="datetime1">
              <a:rPr lang="ru-RU" smtClean="0"/>
              <a:pPr/>
              <a:t>14.11.2016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8162D7-943C-4DFD-ACBD-DB7FEF601A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!!!!!!АНЯ\детский сад\фон.png"/>
          <p:cNvPicPr>
            <a:picLocks noChangeAspect="1" noChangeArrowheads="1"/>
          </p:cNvPicPr>
          <p:nvPr userDrawn="1"/>
        </p:nvPicPr>
        <p:blipFill>
          <a:blip r:embed="rId13" cstate="print"/>
          <a:srcRect l="5813" t="123" r="1449" b="144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7" name="Picture 3" descr="D:\!!!!!!АНЯ\детский сад\san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366080" y="1"/>
            <a:ext cx="3032778" cy="2143116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1FA35-472C-4660-8248-D4BF1DF150D1}" type="datetime1">
              <a:rPr lang="ru-RU" smtClean="0"/>
              <a:pPr/>
              <a:t>14.11.2016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54A61-4441-40CF-9757-FC2E6E1143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714356"/>
            <a:ext cx="50149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IV </a:t>
            </a:r>
            <a:r>
              <a:rPr lang="ru-RU" sz="1400" dirty="0" smtClean="0"/>
              <a:t>Всероссийский конкурс</a:t>
            </a:r>
          </a:p>
          <a:p>
            <a:pPr algn="ctr"/>
            <a:r>
              <a:rPr lang="ru-RU" sz="1400" dirty="0" smtClean="0"/>
              <a:t>«Восемь жемчужин дошкольного образования России – 2017»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15616" y="1268760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i="1" dirty="0" smtClean="0"/>
              <a:t>Номинация: </a:t>
            </a:r>
            <a:r>
              <a:rPr lang="ru-RU" b="1" dirty="0" smtClean="0"/>
              <a:t>«Здоровый дошкольник»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57290" y="4572008"/>
            <a:ext cx="65270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/>
              <a:t>Муниципальное дошкольное образовательное учреждение детский сад  № 29</a:t>
            </a:r>
            <a:endParaRPr lang="ru-RU" i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059832" y="5949280"/>
            <a:ext cx="3071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 г. Рыбинск. </a:t>
            </a:r>
          </a:p>
          <a:p>
            <a:pPr algn="ctr"/>
            <a:r>
              <a:rPr lang="ru-RU" sz="1400" dirty="0" smtClean="0"/>
              <a:t>2016 год</a:t>
            </a:r>
            <a:endParaRPr lang="ru-RU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115616" y="2708920"/>
            <a:ext cx="68407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Комплексно- тематическое планирование</a:t>
            </a:r>
          </a:p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реализации</a:t>
            </a:r>
          </a:p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информационного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практико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– ориентированного  проекта </a:t>
            </a:r>
            <a:r>
              <a:rPr lang="ru-RU" b="1" dirty="0" smtClean="0">
                <a:solidFill>
                  <a:srgbClr val="0070C0"/>
                </a:solidFill>
              </a:rPr>
              <a:t>«Вперёд к Олимпийским высотам!»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188640"/>
          <a:ext cx="8712968" cy="6142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8242"/>
                <a:gridCol w="2178242"/>
                <a:gridCol w="2178242"/>
                <a:gridCol w="2178242"/>
              </a:tblGrid>
              <a:tr h="299034"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Январь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99034"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Тема исследования: «Символы и ритуалы современных Олимпийских игр»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835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мероприятия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Вид деятельности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Содержание</a:t>
                      </a:r>
                    </a:p>
                    <a:p>
                      <a:pPr algn="ctr"/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Участники</a:t>
                      </a:r>
                    </a:p>
                    <a:p>
                      <a:pPr algn="ctr"/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60472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Рассматривание иллюстраций «Олимпийская символика»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Групповая, подгрупповая, индивидуальная, самостоятельная деятельность 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Просмотр иллюстраций, ответы на вопросы. 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Воспитатели, дети 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9361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«Передай олимпийский огонь»,  «Составь Олимпийскую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эмблему»,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«Скульптор».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Игры – эстафеты со всей группой, с подгруппой</a:t>
                      </a:r>
                    </a:p>
                    <a:p>
                      <a:endParaRPr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Разучивание различных вариантов игры: по типу эстафеты, фронтальной подвижной игры.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Инструктор по ФК, воспитатели групп, дети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260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«Пять колец, пять кругов – дружба всех материков»;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НОД по  художественно - творческой деятельности</a:t>
                      </a: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Рассматривание олимпийской эмблемы, художественное слово о значении цветов колец, рисование олимпийской эмблемы.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Руководитель изостудии, воспитатели, дети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053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«Олимпийская эмблема»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НОД по ручному труду</a:t>
                      </a: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Аппликация  «олимпийская эмблема».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Воспитатели групп, дети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260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Консультация «Как провести выходной день »</a:t>
                      </a: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Работа с родителями</a:t>
                      </a: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Наглядный материал в уголке для родителей.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Воспитатели групп, дети 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Инструктор по ФК, воспитатели, родители</a:t>
                      </a: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188640"/>
          <a:ext cx="8712968" cy="6446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8242"/>
                <a:gridCol w="2178242"/>
                <a:gridCol w="2178242"/>
                <a:gridCol w="2178242"/>
              </a:tblGrid>
              <a:tr h="299034"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Февраль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99034"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Тема исследования: «Город Сочи – столица 22 зимних Олимпийских игр»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835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мероприятия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Вид деятельности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Содержание</a:t>
                      </a:r>
                    </a:p>
                    <a:p>
                      <a:pPr algn="ctr"/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Участники</a:t>
                      </a:r>
                    </a:p>
                    <a:p>
                      <a:pPr algn="ctr"/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604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Познавательная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презентация «г. Сочи – столица 22 зимних Олимпийских игр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НОД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 познавательному развитию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Знакомство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 городом, олимпийскими объектами, символами и талисманами 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олимпиады.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Инструктор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 ФК, воспитатели групп, дети</a:t>
                      </a:r>
                    </a:p>
                  </a:txBody>
                  <a:tcPr marL="68580" marR="68580" marT="0" marB="0"/>
                </a:tc>
              </a:tr>
              <a:tr h="936104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Совместный просмотр репортажа с церемонии открытия Олимпийских игр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Просмотр видео материала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Основная идея, ритуалы на церемонии открытия, гимн –страны.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Инструктор по ФК, воспитатели групп, дети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260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Организация детских исследований «Ведение календаря Олимпиады»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Работа с родителями, ведение календаря олимпиады</a:t>
                      </a: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Совместный просмотр с родителями  олимпийских соревнований, отслеживание результата  состязаний российских спортсменов, ежедневное заполнение календаря.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Инструктор по ФК, воспитатели, дети, родители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053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Совместная творческая деятельность «Олимпийский сувенир»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Работа с родителями</a:t>
                      </a: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Совместное изготовление творческих работ на тему «Олимпиады -  2014».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Педагоги, родители, дети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260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Творческая деятельность «Подарок олимпийцам»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НОД по художественно – творческой деятельности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Рассматривание олимпийских сувениров олимпийских игр Сочи, рисование перчатки «дружбы народов».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Воспитатели, дети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548680"/>
          <a:ext cx="8712968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8242"/>
                <a:gridCol w="2178242"/>
                <a:gridCol w="2178242"/>
                <a:gridCol w="2178242"/>
              </a:tblGrid>
              <a:tr h="299034"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Февраль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99034"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Тема исследования: «Как физкультура тренирует сердце, лёгкие, мышцы»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835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мероприятия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Вид деятельности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Содержание</a:t>
                      </a:r>
                    </a:p>
                    <a:p>
                      <a:pPr algn="ctr"/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Участники</a:t>
                      </a:r>
                    </a:p>
                    <a:p>
                      <a:pPr algn="ctr"/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604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Познавательное занятие «Как физкультура тренирует сердце, лёгкие, мышцы»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НОД по познавательному развитию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Знакомство с работой внутренней системы организма, разучивание способов укрепления систем: дыхательной, сердечной, мышечной. Опыт «Можно ли навредить себе».</a:t>
                      </a:r>
                    </a:p>
                    <a:p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Инструктор по ФК, воспитатели, дети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361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«Зимние Олимпийские </a:t>
                      </a:r>
                      <a:r>
                        <a:rPr lang="ru-RU" sz="14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Юни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игры»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Соревновательная, досуговая деятельность детей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Церемония открытия игр, «зимние старты» - игры  - эстафеты в Д/К, интегрированный досуг «Боги Олимпа», игра – путешествие на свежем воздухе « Вокруг света», выставка творческих работ в Д/К «Слип» - «Олимпийский сувенир», церемония закрытия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Взаимодействие работников  Д/К, инструктора по ФК, воспитатели групп, дети 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2" y="332656"/>
          <a:ext cx="8712968" cy="6209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8242"/>
                <a:gridCol w="2178242"/>
                <a:gridCol w="2178242"/>
                <a:gridCol w="2178242"/>
              </a:tblGrid>
              <a:tr h="299034"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Март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99034"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Тема исследования: «Спортивные школы города Рыбинска»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835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мероприятия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Вид деятельности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Содержание</a:t>
                      </a:r>
                    </a:p>
                    <a:p>
                      <a:pPr algn="ctr"/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Участники</a:t>
                      </a:r>
                    </a:p>
                    <a:p>
                      <a:pPr algn="ctr"/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60472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Показательные выступления воспитанников спортивных школ г. Рыбинска: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ДЮСШ № 1 – спортивная акробатика, тренер – Смекалова Лилия Александровна;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ДЮСШ № 6 – футбол , тренер – Глущенко Сергей Леонидович;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ДЮСШ «Метеор» - секция самбо, тренер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Хорев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Юрий Алексеевич;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Организация совместных мероприятий с тренерами ДЮСШ</a:t>
                      </a: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рассказы о школе, показательные выступления воспитанников школ, мастер – классы тренеров, детские вопросы, организация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подводящих  игр  и упражнений;</a:t>
                      </a:r>
                    </a:p>
                    <a:p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Тренера ДЮСШ, инструктор ФК, воспитатели, дети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361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Мастер – класс тренеров «Каждый может стать спортсменом»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Организация совместных мероприятий с тренерами ДЮСОШ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Подвижные игры, элементы спортивных игр и упражнений.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Тренера ДЮСШ, инструктор ФК, воспитатели, дети</a:t>
                      </a: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361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«Правила для спортсменов»</a:t>
                      </a: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Детские исследования 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Интервью у воспитанников школ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Тренера ДЮСШ, инструктор ФК, воспитатели, дети</a:t>
                      </a: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2" y="332656"/>
          <a:ext cx="8712968" cy="6313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8242"/>
                <a:gridCol w="2178242"/>
                <a:gridCol w="2178242"/>
                <a:gridCol w="2178242"/>
              </a:tblGrid>
              <a:tr h="299034"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Апрель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0835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мероприятия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Вид деятельности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Содержание</a:t>
                      </a:r>
                    </a:p>
                    <a:p>
                      <a:pPr algn="ctr"/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Участники</a:t>
                      </a:r>
                    </a:p>
                    <a:p>
                      <a:pPr algn="ctr"/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93264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Музыкально – театрализованная постановка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«Олимпийский наш привет»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Музыкально – театрализованная деятельность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- Итоговая презентация «Что такое олимпийские игры», 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-Музыкально – ритмические движения со спортивным инвентарём,  - Детские творческие выступления.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Музыкальные руководители, инструктор по ФК, воспитатели, дети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361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Представление детских презентаций: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«Ах вы лыжи мои лыжи, мой любимый зимний спорт»,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«Как хорошо гимнасткой стать»;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Совместная деятельность родителей и детей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Представление детских проектов по темам;</a:t>
                      </a:r>
                    </a:p>
                    <a:p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Родители, дети, инструктор по ФК</a:t>
                      </a:r>
                    </a:p>
                    <a:p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361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Мониторинг развития: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Познавательной сферы;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двигательной сферы;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состояния здоровья.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Этапный контроль</a:t>
                      </a:r>
                      <a:endParaRPr lang="ru-RU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- Диагностика развития двигательных умений и навыков;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- Диагностика развития физических качеств;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Работа с медицинскими картами детей;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Мониторинг развития познавательной сферы детей «Олимпийские игры»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Старший воспитатель, инструктор по ФК, воспитатели, дети</a:t>
                      </a:r>
                      <a:endParaRPr lang="ru-RU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36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Методическое объединение инструкторов ФК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«Метод проектов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 Олимпийском образовании дошкольников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Методический поезд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Театрализованная постановка;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НОД по физическому развитию «Путешествие в Древнюю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Грецию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Выставка детских рисунков и творческих работ «Олимпийский сувенир».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Инструктора по ФК, старший воспитатель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ДОУ, руководитель МО,</a:t>
                      </a:r>
                    </a:p>
                    <a:p>
                      <a:r>
                        <a:rPr lang="ru-RU" sz="1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Дети.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323528" y="383488"/>
          <a:ext cx="8496944" cy="5949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4236"/>
                <a:gridCol w="734549"/>
                <a:gridCol w="714696"/>
                <a:gridCol w="2799227"/>
                <a:gridCol w="2124236"/>
              </a:tblGrid>
              <a:tr h="377479">
                <a:tc gridSpan="5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Октябрь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62003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мероприятия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Вид деятельности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Содержание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Участники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24830">
                <a:tc gridSpan="3">
                  <a:txBody>
                    <a:bodyPr/>
                    <a:lstStyle/>
                    <a:p>
                      <a:pPr algn="l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Изучение условий для реализации проекта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Наличие средств ИКТ в  ДОУ, спортивного оборудования, наглядно – дидактического и методического материала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Заведующий ДОУ, старший воспитатель, инструктор по ФК, воспитатели групп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801280">
                <a:tc gridSpan="3">
                  <a:txBody>
                    <a:bodyPr/>
                    <a:lstStyle/>
                    <a:p>
                      <a:pPr algn="l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Наглядно – дидактическое и методическое    оснащение проектной деятельности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Приобретение наглядных пособий о зимних и летних видах спорта, олимпийской символики, олимпийских чемпионах России;</a:t>
                      </a:r>
                    </a:p>
                    <a:p>
                      <a:pPr algn="l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- Изготовление и приобретение дидактических игр;</a:t>
                      </a:r>
                    </a:p>
                    <a:p>
                      <a:pPr algn="l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Подготовка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мультимедийных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презентаций.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Заведующий ДОУ, старший воспитатель, инструктор по ФК, воспитатели групп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184336">
                <a:tc gridSpan="2">
                  <a:txBody>
                    <a:bodyPr/>
                    <a:lstStyle/>
                    <a:p>
                      <a:pPr algn="l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Диагностическое обследование: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по познавательной сферы детей в направлении «Олимпийские игры» ;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двигательной сферы;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состояние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здоровья воспитанников;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Этапный</a:t>
                      </a:r>
                    </a:p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контроль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l">
                        <a:buFontTx/>
                        <a:buChar char="-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Диагностическое обследование воспитанников по теме «Что такое?», «Что ты знаешь об Олимпийских играх?» ;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Диагностическое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обследование двигательных умений и навыков, физических качеств воспитанников;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Изучение медицинских карт;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инструктор по физической культуре, воспитатели групп,</a:t>
                      </a:r>
                    </a:p>
                    <a:p>
                      <a:pPr algn="l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воспитанники старших и подготовительных к школе групп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6" y="476672"/>
          <a:ext cx="8424936" cy="622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6234"/>
                <a:gridCol w="2106234"/>
                <a:gridCol w="2106234"/>
                <a:gridCol w="2106234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Октябрь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мероприятия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Вид деятельности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Содержание</a:t>
                      </a:r>
                    </a:p>
                    <a:p>
                      <a:pPr algn="ctr"/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Участники</a:t>
                      </a:r>
                    </a:p>
                    <a:p>
                      <a:pPr algn="ctr"/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Анкетирование родителей «Спорт в вашей семье»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Анкетный опрос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Определение интересов, склонностей 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успехах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трудностей в вопросах физического воспитания в семье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Инструктор по ФК, воспитатели групп, родители </a:t>
                      </a:r>
                    </a:p>
                  </a:txBody>
                  <a:tcPr marL="68580" marR="68580" marT="0" marB="0"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Определение проблемы исследования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Анализ обследования детей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Старший воспитатель, инструктор по ФК</a:t>
                      </a:r>
                    </a:p>
                  </a:txBody>
                  <a:tcPr marL="68580" marR="68580" marT="0" marB="0"/>
                </a:tc>
              </a:tr>
              <a:tr h="370840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Составление комплексно – тематического планирования, корректировка  плана проектной деятельности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Заведующий ДОУ, старший воспитатель, инструктор по ФК, воспитатели групп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Педагогический совет «Олимпийское образование дошкольников»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Педагогическое совещание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Презентация «Олимпийские игры в древности и современности»;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Командные конкурсы, викторина;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Утверждение деятельности по проекту.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Заведующий ДОУ, старший воспитатель, инструктор по ФК, воспитатели групп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Групповые родительские собрания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Работа с родителями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Рассказ о реализации проекта в ДОУ, его этапах и мероприятиях, выбор темы индивидуальных детских проектов.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Инструктор по ФК, воспитатели групп, родители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188640"/>
          <a:ext cx="8712968" cy="6224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8242"/>
                <a:gridCol w="2178242"/>
                <a:gridCol w="2178242"/>
                <a:gridCol w="2178242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Ноябрь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Тема исследования: «Чтобы сильным быть и ловким приступите к тренировкам»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мероприятия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Вид деятельности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Содержание</a:t>
                      </a:r>
                    </a:p>
                    <a:p>
                      <a:pPr algn="ctr"/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Участники</a:t>
                      </a:r>
                    </a:p>
                    <a:p>
                      <a:pPr algn="ctr"/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76449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Вводная презентация «Вперёд в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Спортландию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НОД по познавательному развитию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182563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Формирование представлений о спорте, как системе занятий для развития физических качеств и поддержания здоровья, кто занимается спортом, как стать спортсменом.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Инструктор по  ФК, воспитатели групп, воспитанники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«Чтобы сильным быть и ловким приступите к тренировкам»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НОД по физическому развитию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Упражнения на развития гибкости, силы, быстроты, выносливости;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Инструктор по  ФК, воспитатели групп, воспитанники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Прослушивание  и разучивание песен о спорте «Герои спорта»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НОД по музыкальному развитию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Формирование представлений о единстве спорта и музыки.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Музыкальные руководители</a:t>
                      </a:r>
                    </a:p>
                    <a:p>
                      <a:pPr algn="l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воспитатели групп, воспитанники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Консультация для родителей «Зачем заниматься утренней гимнастикой и физкультурой»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Работа с родителями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Знакомство со способами оздоровления и самоконтроля за самочувствием.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Воспитатели групп, родители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188640"/>
          <a:ext cx="8712968" cy="598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8242"/>
                <a:gridCol w="2178242"/>
                <a:gridCol w="2178242"/>
                <a:gridCol w="2178242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Ноябрь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Тема исследования: «Летние и зимние виды спорта»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84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мероприятия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Вид деятельности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Содержание</a:t>
                      </a:r>
                    </a:p>
                    <a:p>
                      <a:pPr algn="ctr"/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Участники</a:t>
                      </a:r>
                    </a:p>
                    <a:p>
                      <a:pPr algn="ctr"/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8437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Познавательная презентация «Виды спорта»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НОД по познавательному развитию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Формирование представлений о летних и зимних видах спорта.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Инструктор по  ФК, воспитатели групп, воспитанники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« Летние и зимние виды спорта»</a:t>
                      </a:r>
                    </a:p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НОД по физическому развитию</a:t>
                      </a:r>
                    </a:p>
                    <a:p>
                      <a:pPr algn="l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Расширять объем знаний детей о летних и зимних видах спорта, совершенствовать двигательные умения и навыки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Инструктор по  ФК, воспитатели групп, воспитанники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246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«Спортивный калейдоскоп»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Спортивный досуг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Закреплять полученные ранее знания, совершенствовать двигательные умения, развивать физические качества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Инструктор по  ФК, воспитатели групп, воспитанники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Дидактические игры «Кому что нужно», «Спортивное домино»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Подгрупповая,  индивидуальная  и самостоятельная деятельность 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Узнавание и называние видов спорта, спортивного инвентаря, определение его назначения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Воспитатели групп, воспитанники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Чтение стихов о спорте, спортсменах, видах спорта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Чтение художественной литературы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Формирование представлений о единстве спорта и литературы</a:t>
                      </a:r>
                    </a:p>
                    <a:p>
                      <a:pPr algn="ctr"/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Воспитатели групп, воспитанники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8117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Конкурс чтецов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Работа с родителями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Разучивание стихов о спорте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Воспитатели, дети,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родители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Консультация «Детский фитнес дома»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Работа с родителями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Каким спортом заниматься в домашних условиях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Воспитатели,  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родители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188640"/>
          <a:ext cx="8712968" cy="60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8242"/>
                <a:gridCol w="2178242"/>
                <a:gridCol w="2178242"/>
                <a:gridCol w="2178242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Декабрь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Тема исследования: «Виды спортивных соревнований»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84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мероприятия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Вид деятельности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Содержание</a:t>
                      </a:r>
                    </a:p>
                    <a:p>
                      <a:pPr algn="ctr"/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Участники</a:t>
                      </a:r>
                    </a:p>
                    <a:p>
                      <a:pPr algn="ctr"/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484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Познавательная презентация «Олимпийские игры»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НОД по познавательному развитию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Формирование представлений об основании Олимпийских игр, программе олимпиад, награждении победителей, знаменитых чемпионах России.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Инструктор по  ФК, воспитатели групп, воспитанники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Познавательная викторина «Олимпиада»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Совместное мероприятие с Д/К «Слип»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Расширение, закрепление знаний детей об Олимпийских играх, прослушивание  и просмотр видео и аудио записей.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Работники Д/К,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инструктор по  ФК, воспитатели групп, воспитанники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246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Рассматривание иллюстраций «Знаменитые чемпионы России»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Подгрупповая, индивидуальная, самостоятельная детская деятельность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Расширение знаний детей о знаменитых спортсменах России – призёрах Олимпийских игр.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Воспитатели групп, дети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Прослушивание  и разучивание песен о спорте «Победная песня» - олимпийский марш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НОД по музыкальному развитию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Формирование представлений о единстве спорта и музыки.</a:t>
                      </a:r>
                    </a:p>
                    <a:p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Музыкальные руководители, воспитатели, воспитанники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188640"/>
          <a:ext cx="8712968" cy="62483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8242"/>
                <a:gridCol w="2178242"/>
                <a:gridCol w="2178242"/>
                <a:gridCol w="2178242"/>
              </a:tblGrid>
              <a:tr h="359665"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Декабрь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9665"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Тема исследования: «Олимпийские игры в древности»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2546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мероприятия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Вид деятельности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Содержание</a:t>
                      </a:r>
                    </a:p>
                    <a:p>
                      <a:pPr algn="ctr"/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Участники</a:t>
                      </a:r>
                    </a:p>
                    <a:p>
                      <a:pPr algn="ctr"/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922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Познавательная презентация «История Олимпийских игр»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НОД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 познавательному 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развитию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Формирование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представлений о зарождении Олимпийских игр, героях и богах Олимпии, «священном мире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Инструктор по  ФК, воспитатели групп, 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воспитанники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164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Чтение художественной литературы «Мифы древней Греции», «Подвиги Геракла»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Чтение художественной литературы</a:t>
                      </a:r>
                    </a:p>
                    <a:p>
                      <a:endParaRPr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Расширение знаний детей о героях и богах Олимпии.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воспитатели групп, воспитанники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0346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Просмотр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мультипликационных фильмов «Путешествие в Олимпию» и «Боли Олимпии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Просмотр видео материала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Систематизация информации об истории игр, богах Олимпа.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Инструктор по  ФК, воспитатели групп, воспитанники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655446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«Путешествие в Древнюю Грецию»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НОД по физическому развитию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Исследовательская детская деятельность  - «в чём отличие древних игр от современных», совершенствование техники выполнения упражнений.</a:t>
                      </a:r>
                    </a:p>
                    <a:p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Инструктор по  ФК, воспитатели групп, воспитанники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2" y="323379"/>
          <a:ext cx="8712968" cy="6050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8242"/>
                <a:gridCol w="2178242"/>
                <a:gridCol w="2178242"/>
                <a:gridCol w="2178242"/>
              </a:tblGrid>
              <a:tr h="299034"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Декабрь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99034"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Тема исследования: «Олимпийские игры в древности»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835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мероприятия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Вид деятельности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Содержание</a:t>
                      </a:r>
                    </a:p>
                    <a:p>
                      <a:pPr algn="ctr"/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Участники</a:t>
                      </a:r>
                    </a:p>
                    <a:p>
                      <a:pPr algn="ctr"/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4353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Деятельность с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раскрасками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«Защитники Древней Греции», «Мифы Древней Греции». «Греческие Богини»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Художественная деятельность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Формирование навыков рисования,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изучение цветовой гаммы рисунков. Развитие творческих способностей. Стимуляция самостоятельности. Закрепление знаний о предметах, героях.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Воспитатели групп, воспитанники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07393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«Боги Олимпа»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Интегрированное образовательное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событие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Закреплять знания о древних греческих богах, закреплять  двигательные умения в подвижных играх;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Инструктор по  ФК, воспитатели групп, воспитанники</a:t>
                      </a:r>
                    </a:p>
                  </a:txBody>
                  <a:tcPr marL="68580" marR="68580" marT="0" marB="0"/>
                </a:tc>
              </a:tr>
              <a:tr h="8260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Разучивание музыкально – ритмических движений танца «Сиртаки»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НОД по музыкальному развитию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Формирование представлений о единстве спорта и музыки, развивать чувство ритма и темпа, двигательную память;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Музыкальные руководители, воспитатели, воспитанники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260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Дидактическая игра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«Что забыл нарисовать художник»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Подгрупповая,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индивидуальная и самостоятельная деятельность</a:t>
                      </a:r>
                      <a:endParaRPr lang="ru-RU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Узнавание и называние видов спорта, спортивного инвентаря, определение его назначения.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Воспитатели групп, воспитанники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846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Индивидуальные консультации с родителями  по организации проектной деятельности с детьми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Работа с родителями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Работа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над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проектами  «Ах вы лыжи мои лыжи, мой любимый зимний спорт», «Как хорошо гимнасткой стать»;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Инструктор по  ФК, родители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188640"/>
          <a:ext cx="8712968" cy="646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8242"/>
                <a:gridCol w="2178242"/>
                <a:gridCol w="2178242"/>
                <a:gridCol w="2178242"/>
              </a:tblGrid>
              <a:tr h="299034"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Январь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99034"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Тема исследования: «Символы и ритуалы современных Олимпийских игр»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835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мероприятия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Вид деятельности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Содержание</a:t>
                      </a:r>
                    </a:p>
                    <a:p>
                      <a:pPr algn="ctr"/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Участники</a:t>
                      </a:r>
                    </a:p>
                    <a:p>
                      <a:pPr algn="ctr"/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4353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Познавательная презентация «Символы и ритуалы Олимпийских игр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 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НОД по познавательному 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развитию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Знакомство с эмблемой и флагом олимпийского движения, традиционными ритуалами на церемонии открытия олимпийских игр, клятвой олимпийцев, национальным гимном в честь победителей.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Инструктор по  ФК, воспитатели групп, воспитанники 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073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«Путешествие по континентам»</a:t>
                      </a:r>
                    </a:p>
                    <a:p>
                      <a:endParaRPr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НОД по физическому развитию</a:t>
                      </a:r>
                    </a:p>
                    <a:p>
                      <a:endParaRPr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Расширение знаний детей о мировом содружестве спортсменов, подвижные игры и эстафеты.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Инструктор по  ФК, воспитатели групп, воспитанники</a:t>
                      </a:r>
                    </a:p>
                    <a:p>
                      <a:endParaRPr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260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«Будем олимпийцами»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Спортивный досуг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Закрепление знаний детей об олимпийской символике, совершенствование двигательных умений в разных типах эстафет.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Инструктор по  ФК, воспитатели групп, воспитанники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260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Интегрированный досуг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«На крыльях Олимпиады»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Совместная деятельность работников Д\К «Слип» и ДОУ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Закрепление знаний детей об олимпийской символике, зимних олимпийских видах спорта, викторина, подвижные игры.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Работники Д/К, инструктор по ФК, воспитатели, дети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3120</TotalTime>
  <Words>2236</Words>
  <Application>Microsoft Office PowerPoint</Application>
  <PresentationFormat>Экран (4:3)</PresentationFormat>
  <Paragraphs>373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Тема Office</vt:lpstr>
      <vt:lpstr>Специальное оформление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287</cp:revision>
  <dcterms:created xsi:type="dcterms:W3CDTF">2012-02-10T06:30:17Z</dcterms:created>
  <dcterms:modified xsi:type="dcterms:W3CDTF">2016-11-14T20:21:22Z</dcterms:modified>
</cp:coreProperties>
</file>