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2469-70AB-4B5E-8EF7-901BC1B6D0EA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0A71-D429-40ED-B097-AB5E967A3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691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2469-70AB-4B5E-8EF7-901BC1B6D0EA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0A71-D429-40ED-B097-AB5E967A3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73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2469-70AB-4B5E-8EF7-901BC1B6D0EA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0A71-D429-40ED-B097-AB5E967A3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967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2469-70AB-4B5E-8EF7-901BC1B6D0EA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0A71-D429-40ED-B097-AB5E967A3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47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2469-70AB-4B5E-8EF7-901BC1B6D0EA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0A71-D429-40ED-B097-AB5E967A3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479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2469-70AB-4B5E-8EF7-901BC1B6D0EA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0A71-D429-40ED-B097-AB5E967A3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577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2469-70AB-4B5E-8EF7-901BC1B6D0EA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0A71-D429-40ED-B097-AB5E967A3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121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2469-70AB-4B5E-8EF7-901BC1B6D0EA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0A71-D429-40ED-B097-AB5E967A3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30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2469-70AB-4B5E-8EF7-901BC1B6D0EA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0A71-D429-40ED-B097-AB5E967A3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003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2469-70AB-4B5E-8EF7-901BC1B6D0EA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0A71-D429-40ED-B097-AB5E967A3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317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2469-70AB-4B5E-8EF7-901BC1B6D0EA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0A71-D429-40ED-B097-AB5E967A3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599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C2469-70AB-4B5E-8EF7-901BC1B6D0EA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B0A71-D429-40ED-B097-AB5E967A3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04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4581128"/>
            <a:ext cx="4032448" cy="129614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Детский сад № 29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Воспитатель: Рудковская Вера Александровна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4214" y="938337"/>
            <a:ext cx="6285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изо деятельность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54444" y="2204864"/>
            <a:ext cx="635776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«Сирень в вазе»</a:t>
            </a:r>
            <a:endParaRPr lang="ru-RU" sz="6600" b="1" cap="none" spc="0" dirty="0">
              <a:ln w="28575"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12860"/>
            <a:ext cx="2224895" cy="315913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014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4" t="25717" r="3818" b="9798"/>
          <a:stretch/>
        </p:blipFill>
        <p:spPr bwMode="auto">
          <a:xfrm>
            <a:off x="1187624" y="1527092"/>
            <a:ext cx="6800204" cy="499683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23928" y="504937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Художник, в краску кисти отпуская,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Творит, от вдохновения сгорая,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Но вряд ли передаст бумаги лист</a:t>
            </a:r>
          </a:p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Оттенки, что таит сирени кисть…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308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8" b="10894"/>
          <a:stretch/>
        </p:blipFill>
        <p:spPr bwMode="auto">
          <a:xfrm>
            <a:off x="5508104" y="2924944"/>
            <a:ext cx="3385413" cy="347287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404664"/>
            <a:ext cx="71287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Натюрморт –  это жанр изобразительного искусства, фокусирующийся на изображении предметного мира.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2132856"/>
            <a:ext cx="43204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Сегодня мы с вами будем рисовать ветку сирени. </a:t>
            </a:r>
          </a:p>
          <a:p>
            <a:r>
              <a:rPr lang="ru-RU" dirty="0" smtClean="0"/>
              <a:t>В своей работе используем нетрадиционный способ изображения -  смятую в комочек  бумагу.</a:t>
            </a:r>
          </a:p>
          <a:p>
            <a:endParaRPr lang="ru-RU" dirty="0" smtClean="0"/>
          </a:p>
          <a:p>
            <a:r>
              <a:rPr lang="ru-RU" u="sng" dirty="0" smtClean="0"/>
              <a:t>Подготовим инструменты и материалы: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Лист бумаги;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Простой карандаш;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Гуашь или акварельные краски;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Кисточки (толстая и тонкая);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Смятая бумага (взять 2-3 листочка бумаги и смять их в комочки);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Баночка с водой.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1944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7" t="7322" r="6777"/>
          <a:stretch/>
        </p:blipFill>
        <p:spPr bwMode="auto">
          <a:xfrm>
            <a:off x="655223" y="476672"/>
            <a:ext cx="3380090" cy="4752528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3968" y="2420888"/>
            <a:ext cx="4320479" cy="1815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Рисуем простым карандашом набросок (ваза, веточки, кисть сирени, листочки).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64549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95"/>
          <a:stretch/>
        </p:blipFill>
        <p:spPr bwMode="auto">
          <a:xfrm>
            <a:off x="757815" y="484146"/>
            <a:ext cx="3240360" cy="4013944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6" t="7404" r="6606"/>
          <a:stretch/>
        </p:blipFill>
        <p:spPr bwMode="auto">
          <a:xfrm>
            <a:off x="5004048" y="480202"/>
            <a:ext cx="2913590" cy="4072956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7815" y="4833811"/>
            <a:ext cx="7270569" cy="1815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Закрашиваем фон:</a:t>
            </a:r>
          </a:p>
          <a:p>
            <a:r>
              <a:rPr lang="ru-RU" sz="2800" dirty="0"/>
              <a:t>с</a:t>
            </a:r>
            <a:r>
              <a:rPr lang="ru-RU" sz="2800" dirty="0" smtClean="0"/>
              <a:t>мачиваем  бумагу водой и по сырому листу наносим краску светлого тона ( желтая, охра, бледно голубая).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8200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3" t="2574"/>
          <a:stretch/>
        </p:blipFill>
        <p:spPr bwMode="auto">
          <a:xfrm>
            <a:off x="1006980" y="482739"/>
            <a:ext cx="3263490" cy="4629221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1556792"/>
            <a:ext cx="4176464" cy="26776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Выбираем цвет для вазы, закрашиваем, пока краска сохнет прорисовываем кончиком кисти зеленые веточки.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3460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2" t="32929"/>
          <a:stretch/>
        </p:blipFill>
        <p:spPr bwMode="auto">
          <a:xfrm>
            <a:off x="345078" y="476672"/>
            <a:ext cx="2531572" cy="2736304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3"/>
          <a:stretch/>
        </p:blipFill>
        <p:spPr bwMode="auto">
          <a:xfrm>
            <a:off x="2987824" y="2276872"/>
            <a:ext cx="2487438" cy="2648539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76672"/>
            <a:ext cx="2930166" cy="3906888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3323" y="5157192"/>
            <a:ext cx="7632848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Берем комочек бумаги, макаем в сиреневую краску и методом отпечатка заполняем соцветие сирени.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52487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52" y="476672"/>
            <a:ext cx="3186354" cy="4248472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5085184"/>
            <a:ext cx="7848872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Придаем объем нашим соцветиям, используем комочек с краской на 1-2 тона темнее.</a:t>
            </a:r>
          </a:p>
          <a:p>
            <a:r>
              <a:rPr lang="ru-RU" sz="2800" dirty="0" smtClean="0"/>
              <a:t>Закрашиваем листочки у сирени.</a:t>
            </a:r>
            <a:endParaRPr lang="ru-RU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57"/>
          <a:stretch/>
        </p:blipFill>
        <p:spPr bwMode="auto">
          <a:xfrm>
            <a:off x="5023619" y="476672"/>
            <a:ext cx="3323918" cy="4256484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980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548679"/>
            <a:ext cx="2992090" cy="4248473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5013176"/>
            <a:ext cx="7056784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По желанию можно декорировать вазу.</a:t>
            </a:r>
          </a:p>
          <a:p>
            <a:r>
              <a:rPr lang="ru-RU" sz="2800" dirty="0" smtClean="0"/>
              <a:t>Наш натюрморт «Сирень в вазе» готов.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5616" y="5967283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Приятного творчества!</a:t>
            </a:r>
            <a:endParaRPr lang="ru-RU" sz="3600" dirty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9290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155</TotalTime>
  <Words>220</Words>
  <Application>Microsoft Office PowerPoint</Application>
  <PresentationFormat>Экран (4:3)</PresentationFormat>
  <Paragraphs>29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Пользователь Windows</cp:lastModifiedBy>
  <cp:revision>18</cp:revision>
  <dcterms:created xsi:type="dcterms:W3CDTF">2020-04-25T16:26:20Z</dcterms:created>
  <dcterms:modified xsi:type="dcterms:W3CDTF">2024-11-05T17:43:21Z</dcterms:modified>
</cp:coreProperties>
</file>