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B75D6-3980-41AE-97EA-1239AEC5422F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56AFA-563C-4652-A1DB-1D233D016A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8512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B75D6-3980-41AE-97EA-1239AEC5422F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56AFA-563C-4652-A1DB-1D233D016A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6041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B75D6-3980-41AE-97EA-1239AEC5422F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56AFA-563C-4652-A1DB-1D233D016A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5761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B75D6-3980-41AE-97EA-1239AEC5422F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56AFA-563C-4652-A1DB-1D233D016A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0440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B75D6-3980-41AE-97EA-1239AEC5422F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56AFA-563C-4652-A1DB-1D233D016A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1254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B75D6-3980-41AE-97EA-1239AEC5422F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56AFA-563C-4652-A1DB-1D233D016A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7154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B75D6-3980-41AE-97EA-1239AEC5422F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56AFA-563C-4652-A1DB-1D233D016A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5421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B75D6-3980-41AE-97EA-1239AEC5422F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56AFA-563C-4652-A1DB-1D233D016A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6993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B75D6-3980-41AE-97EA-1239AEC5422F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56AFA-563C-4652-A1DB-1D233D016A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4616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B75D6-3980-41AE-97EA-1239AEC5422F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56AFA-563C-4652-A1DB-1D233D016A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3364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B75D6-3980-41AE-97EA-1239AEC5422F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56AFA-563C-4652-A1DB-1D233D016A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4318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3B75D6-3980-41AE-97EA-1239AEC5422F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756AFA-563C-4652-A1DB-1D233D016A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146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5.wdp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6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8.wdp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3768" y="764704"/>
            <a:ext cx="7772400" cy="129614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6700" b="1" dirty="0" smtClean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Изо деятельность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11753" y="4437112"/>
            <a:ext cx="4896544" cy="17526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Детский сад № 29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Воспитатель: Рудковская 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Вера Александровна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8003" y="1959222"/>
            <a:ext cx="85609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«Открытка к Дню Победы»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Picture 2" descr="C:\Users\123\Pictures\IMG_169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10" t="5672" r="6146" b="7870"/>
          <a:stretch/>
        </p:blipFill>
        <p:spPr bwMode="auto">
          <a:xfrm rot="5400000">
            <a:off x="678483" y="3678451"/>
            <a:ext cx="3054534" cy="2180269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9941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pronedra.ru/upkeep/uploads/2019/05/otkryitki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1"/>
            <a:ext cx="5184576" cy="518457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96135" y="3212976"/>
            <a:ext cx="279541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Для создания открытки нам потребуется: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Лист бумаги;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Кисточки (тонкая и толстая);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Простой карандаш;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Восковые карандаши;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Гуашь или акварельные краски;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Салфетка.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940152" y="476671"/>
            <a:ext cx="265139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Сегодня мы с вами будем рисовать </a:t>
            </a:r>
            <a:r>
              <a:rPr lang="ru-RU" dirty="0" smtClean="0"/>
              <a:t>открытку </a:t>
            </a:r>
            <a:r>
              <a:rPr lang="ru-RU" dirty="0" smtClean="0"/>
              <a:t>на тему: </a:t>
            </a:r>
          </a:p>
          <a:p>
            <a:r>
              <a:rPr lang="ru-RU" dirty="0" smtClean="0"/>
              <a:t>«День</a:t>
            </a:r>
            <a:r>
              <a:rPr lang="ru-RU" dirty="0" smtClean="0"/>
              <a:t> </a:t>
            </a:r>
            <a:r>
              <a:rPr lang="ru-RU" dirty="0" smtClean="0"/>
              <a:t>Победы». </a:t>
            </a:r>
            <a:endParaRPr lang="ru-RU" dirty="0"/>
          </a:p>
          <a:p>
            <a:r>
              <a:rPr lang="ru-RU" dirty="0"/>
              <a:t>В своей работе используем нетрадиционный способ изображения -  </a:t>
            </a:r>
            <a:r>
              <a:rPr lang="ru-RU" dirty="0" smtClean="0"/>
              <a:t>рисование пальчиками.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7119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23\Pictures\IMG_167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33" r="18876"/>
          <a:stretch/>
        </p:blipFill>
        <p:spPr bwMode="auto">
          <a:xfrm rot="5400000">
            <a:off x="503207" y="585023"/>
            <a:ext cx="2181323" cy="2540683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23\Pictures\IMG_167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56298" y="2404758"/>
            <a:ext cx="3327344" cy="2495508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2" y="5505038"/>
            <a:ext cx="6984777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/>
              <a:t>Берем лист бумаги, складываем его книжечкой.</a:t>
            </a:r>
          </a:p>
          <a:p>
            <a:r>
              <a:rPr lang="ru-RU" sz="2000" dirty="0" smtClean="0"/>
              <a:t>Простым карандашом  рисуем набросок будущей открытки.</a:t>
            </a:r>
            <a:endParaRPr lang="ru-RU" sz="2000" dirty="0"/>
          </a:p>
        </p:txBody>
      </p:sp>
      <p:pic>
        <p:nvPicPr>
          <p:cNvPr id="1028" name="Picture 4" descr="C:\Users\123\Pictures\IMG_168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244" t="7981" r="3105" b="9519"/>
          <a:stretch/>
        </p:blipFill>
        <p:spPr bwMode="auto">
          <a:xfrm rot="5400000">
            <a:off x="5255809" y="1066804"/>
            <a:ext cx="3893127" cy="2812474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2267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23\Pictures\IMG_168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06852" y="1257440"/>
            <a:ext cx="4517952" cy="3388463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123\Pictures\IMG_168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960" t="12742" r="11163" b="13214"/>
          <a:stretch/>
        </p:blipFill>
        <p:spPr bwMode="auto">
          <a:xfrm rot="5400000">
            <a:off x="4171583" y="1381145"/>
            <a:ext cx="4517952" cy="3141053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597" y="5494585"/>
            <a:ext cx="7029486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/>
              <a:t>Для закрашивания Георгиевской ленты, цифры и слова используем восковые карандаши.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933487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23\Pictures\IMG_168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62" t="5118"/>
          <a:stretch/>
        </p:blipFill>
        <p:spPr bwMode="auto">
          <a:xfrm rot="5400000">
            <a:off x="63694" y="1145271"/>
            <a:ext cx="3672408" cy="2767257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123\Pictures\IMG_168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523" t="4178" r="17212" b="7239"/>
          <a:stretch/>
        </p:blipFill>
        <p:spPr bwMode="auto">
          <a:xfrm rot="5400000">
            <a:off x="4171292" y="250823"/>
            <a:ext cx="3420502" cy="4808064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5576" y="4725144"/>
            <a:ext cx="7529999" cy="163121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/>
              <a:t>Используя способ размывания краски водой, закрашиваем фон открытки.</a:t>
            </a:r>
          </a:p>
          <a:p>
            <a:r>
              <a:rPr lang="ru-RU" sz="2000" dirty="0" smtClean="0"/>
              <a:t>Наш фон подсох и мы приступаем к рисованию веточки цветущей яблони. В работе используем  кончик кисти с зеленой краской. Листики рисуем пальчиком.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5961861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123\Pictures\IMG_16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7637" y="1036618"/>
            <a:ext cx="3903507" cy="2927630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123\Pictures\IMG_169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501" t="9191" r="15475" b="24945"/>
          <a:stretch/>
        </p:blipFill>
        <p:spPr bwMode="auto">
          <a:xfrm rot="5400000">
            <a:off x="4318246" y="1237782"/>
            <a:ext cx="4239494" cy="2867891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5576" y="5085184"/>
            <a:ext cx="7116363" cy="1015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/>
              <a:t>Смешиваем белую и красную краски, для получения светло-розового тона. Пальчик отпускаем в розовую  краску и делаем отпечатки в виде цветка на веточке.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1337548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123\Pictures\IMG_169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578" t="18279" r="13767" b="13713"/>
          <a:stretch/>
        </p:blipFill>
        <p:spPr bwMode="auto">
          <a:xfrm rot="5400000">
            <a:off x="105384" y="1223413"/>
            <a:ext cx="4559433" cy="3115034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123\Pictures\IMG_169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976" t="12483" r="2815" b="5537"/>
          <a:stretch/>
        </p:blipFill>
        <p:spPr bwMode="auto">
          <a:xfrm rot="5400000">
            <a:off x="4269272" y="1196754"/>
            <a:ext cx="4493887" cy="3168352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27584" y="5301208"/>
            <a:ext cx="7056784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Для создания объема , используем темно розовый тон. Делаем пальчиком отпечаток цветов по всей веточке, при этом  попадаем на светло-розовые цветы.</a:t>
            </a:r>
          </a:p>
          <a:p>
            <a:r>
              <a:rPr lang="ru-RU" dirty="0" smtClean="0"/>
              <a:t>Используя белую краску для оживки  веточки.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19001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123\Pictures\IMG_169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10" t="5672" r="6146" b="7870"/>
          <a:stretch/>
        </p:blipFill>
        <p:spPr bwMode="auto">
          <a:xfrm rot="5400000">
            <a:off x="21508" y="1152764"/>
            <a:ext cx="5730640" cy="4090423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20072" y="476672"/>
            <a:ext cx="3600400" cy="378565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/>
              <a:t>Наша открытка готова, внутри открытки  можно  написать поздравление. Открытку изготовленную своими руками, вы можете подарить ветерану Великой отечественной войны, тем самым выразить свою благодарность.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03186583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215</Words>
  <Application>Microsoft Office PowerPoint</Application>
  <PresentationFormat>Экран (4:3)</PresentationFormat>
  <Paragraphs>24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  Изо деятельность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Изо деятельность</dc:title>
  <dc:creator>Пользователь Windows</dc:creator>
  <cp:lastModifiedBy>Пользователь Windows</cp:lastModifiedBy>
  <cp:revision>16</cp:revision>
  <dcterms:created xsi:type="dcterms:W3CDTF">2020-04-28T15:20:27Z</dcterms:created>
  <dcterms:modified xsi:type="dcterms:W3CDTF">2024-11-05T17:24:53Z</dcterms:modified>
</cp:coreProperties>
</file>