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0" r:id="rId4"/>
    <p:sldId id="268" r:id="rId5"/>
    <p:sldId id="264" r:id="rId6"/>
    <p:sldId id="266" r:id="rId7"/>
    <p:sldId id="262" r:id="rId8"/>
    <p:sldId id="263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&#1084;&#1077;&#1090;&#1086;&#1076;&#1080;&#1095;&#1077;&#1089;&#1082;&#1080;&#1077;%20&#1084;&#1072;&#1090;&#1077;&#1088;&#1080;&#1072;&#1083;&#1099;/&#1050;&#1044;&#1056;/&#1082;&#1076;&#1088;%20&#1087;&#1086;&#1089;&#1086;&#1073;&#1080;&#1077;%20&#1047;&#1072;&#1075;&#1072;&#1076;&#1082;&#1080;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ЗАГАДКИ </a:t>
            </a:r>
            <a:br>
              <a:rPr lang="ru-RU" dirty="0" smtClean="0"/>
            </a:br>
            <a:r>
              <a:rPr lang="ru-RU" dirty="0" smtClean="0"/>
              <a:t>Дорожные знаки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143380"/>
            <a:ext cx="2815507" cy="216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857620" y="5286388"/>
            <a:ext cx="4461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/>
                <a:ea typeface="+mj-ea"/>
                <a:cs typeface="+mj-cs"/>
              </a:rPr>
              <a:t>Автор</a:t>
            </a:r>
            <a:r>
              <a:rPr lang="ru-RU" sz="2400" smtClean="0">
                <a:latin typeface="Calibri"/>
                <a:ea typeface="+mj-ea"/>
                <a:cs typeface="+mj-cs"/>
              </a:rPr>
              <a:t>: </a:t>
            </a:r>
            <a:r>
              <a:rPr lang="ru-RU" sz="2400" smtClean="0">
                <a:latin typeface="Calibri"/>
                <a:ea typeface="+mj-ea"/>
                <a:cs typeface="+mj-cs"/>
              </a:rPr>
              <a:t>Смирнова Анна Николаевна, </a:t>
            </a:r>
            <a:r>
              <a:rPr lang="ru-RU" sz="2400" dirty="0" smtClean="0">
                <a:latin typeface="Calibri"/>
                <a:ea typeface="+mj-ea"/>
                <a:cs typeface="+mj-cs"/>
              </a:rPr>
              <a:t>воспитатель</a:t>
            </a:r>
            <a:endParaRPr lang="ru-RU" sz="2400" dirty="0">
              <a:latin typeface="Calibri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3429000"/>
            <a:ext cx="4461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FF00"/>
                </a:solidFill>
                <a:latin typeface="Calibri"/>
                <a:ea typeface="+mj-ea"/>
                <a:cs typeface="+mj-cs"/>
              </a:rPr>
              <a:t>Для детей старшего дошкольного возраста</a:t>
            </a:r>
            <a:endParaRPr lang="ru-RU" sz="2400" dirty="0">
              <a:solidFill>
                <a:srgbClr val="FFFF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4357694"/>
            <a:ext cx="44616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j-ea"/>
                <a:cs typeface="+mj-cs"/>
                <a:hlinkClick r:id="rId3" action="ppaction://hlinkfile"/>
              </a:rPr>
              <a:t>Карта дидактического ресурса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0"/>
            <a:ext cx="3960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Этот стражник одноногий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Вех главнее на дороге.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У него всего три глаза,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Все его узнают сразу.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Каждый день ведет дозор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Одноногий…….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(светофор)</a:t>
            </a: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4500570"/>
            <a:ext cx="3312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Вот дорожная загадка: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Как зовется та лошадка,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Что легла на переходы,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Где шагают пешеходы?    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(зебра или пешеходный переход)</a:t>
            </a: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2571744"/>
            <a:ext cx="410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Все водителю расскажут,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Скорость верную укажут,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У дороги, как маяки,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Добрые друзья - … 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(дорожные знаки)</a:t>
            </a: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2233331" cy="144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500306"/>
            <a:ext cx="20384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572008"/>
            <a:ext cx="1852374" cy="124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28596" y="428604"/>
            <a:ext cx="52864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Этот свет нам говори: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«Для вас сейчас здесь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путь закрыт!»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И идти сейчас опасно,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На светофоре горит …….</a:t>
            </a:r>
            <a:r>
              <a:rPr lang="ru-RU" sz="2400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 </a:t>
            </a:r>
            <a:endParaRPr lang="ru-RU" sz="2400" dirty="0" smtClean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(красный сигнал светофора)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4929198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Если это свет горит,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Значит путь для нас открыт!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(зеленый сигнал светофора)</a:t>
            </a:r>
            <a:endParaRPr lang="ru-RU" sz="12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2857496"/>
            <a:ext cx="57864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А этот свет  нам говорит,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Подожди еще немного,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Как зеленый загорит,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Сможешь перейди дорогу!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4617B"/>
                </a:solidFill>
                <a:latin typeface="Calibri"/>
              </a:rPr>
              <a:t>				(желтый сигнал светофора)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4572008"/>
            <a:ext cx="1584176" cy="177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500042"/>
            <a:ext cx="1115367" cy="188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500306"/>
            <a:ext cx="1656184" cy="205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04664"/>
            <a:ext cx="3960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Этот знак ну очень строг,</a:t>
            </a:r>
            <a:b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</a:b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Говорит водителям он 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	(стоп)</a:t>
            </a:r>
            <a:endParaRPr lang="ru-RU" sz="12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1971429" cy="12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467544" y="3573016"/>
            <a:ext cx="410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Посмотри, силач какой,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На ходу одной рукой,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Останавливать привык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Пятитонный грузовик!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(регулировщик)</a:t>
            </a: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19716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4357686" y="2143116"/>
            <a:ext cx="3960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Полосатая указка,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Словно палочка из сказки…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	(жезл)</a:t>
            </a:r>
            <a:endParaRPr lang="ru-RU" sz="12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1857364"/>
            <a:ext cx="1600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04664"/>
            <a:ext cx="3960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Я хочу спросить про знак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Нарисован он вот так: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 треугольнике ребята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Со всех ног бегут куда-то…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(осторожно дети)</a:t>
            </a: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85728"/>
            <a:ext cx="14668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500570"/>
            <a:ext cx="15906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500034" y="4500570"/>
            <a:ext cx="3960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Это что за </a:t>
            </a:r>
            <a:r>
              <a:rPr lang="ru-RU" sz="2400" dirty="0" err="1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чудо-юдо</a:t>
            </a:r>
            <a:endParaRPr lang="ru-RU" sz="2400" dirty="0" smtClean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Два горба как у верблюда?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Треугольный этот знак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Называется он как?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(неровная дорога)</a:t>
            </a:r>
            <a:endParaRPr lang="ru-RU" sz="2400" dirty="0" smtClean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571744"/>
            <a:ext cx="19431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6" name="Прямоугольник 15"/>
          <p:cNvSpPr/>
          <p:nvPr/>
        </p:nvSpPr>
        <p:spPr>
          <a:xfrm>
            <a:off x="3357554" y="2500306"/>
            <a:ext cx="4752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Знак повесели с рассветом,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Чтобы каждый знал об этом: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Здесь ремонт идет дороги –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Берегите свои ноги!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	(дорожные работы)</a:t>
            </a:r>
            <a:endParaRPr lang="ru-RU" sz="12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04664"/>
            <a:ext cx="3960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Этот знак такого рода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Он на страже пешехода.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Переходим с куклой вместе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Мы дорогу в этом месте.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(пешеходный переход)</a:t>
            </a:r>
            <a:endParaRPr lang="ru-RU" sz="12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00042"/>
            <a:ext cx="14001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3357554" y="2500306"/>
            <a:ext cx="47863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Под этим знаком, как ни странно,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Все ждут чего-то постоянно.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Кто-то сидя, кто-то стоя…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Что за место здесь такое?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(автобусная остановка)</a:t>
            </a: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428868"/>
            <a:ext cx="1571636" cy="183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5" name="Прямоугольник 14"/>
          <p:cNvSpPr/>
          <p:nvPr/>
        </p:nvSpPr>
        <p:spPr>
          <a:xfrm>
            <a:off x="857224" y="4572008"/>
            <a:ext cx="47863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Если нужно вам лечиться,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Знак покажет, где больница.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Сто серьезных докторов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Там вам скажут: «Будь здоров!»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    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(больница)</a:t>
            </a: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500570"/>
            <a:ext cx="19526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5214950"/>
            <a:ext cx="19526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42910" y="357166"/>
            <a:ext cx="3960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 дождь и ясную погоду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Здесь не ходят пешеходы.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Говорит им знак одно: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«Вам ходить запрещено!»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(движение пешеходов запрещено)</a:t>
            </a: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500042"/>
            <a:ext cx="13716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928934"/>
            <a:ext cx="13620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143240" y="2214554"/>
            <a:ext cx="45319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Вот кружок с каемкой красной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А внутри рисунка нет.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Может, девочки прекрасной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Должен быть внутри портрет?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Круг пустой зимой и летом,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Как же знак зовется этот?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(движение запрещено)</a:t>
            </a:r>
            <a:endParaRPr lang="ru-RU" sz="12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643446"/>
            <a:ext cx="47863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Знак водителя стращает,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Въезд автомобилям запрещает.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Не пытайтесь, сгоряча,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Ехать мимо </a:t>
            </a:r>
            <a:r>
              <a:rPr lang="ru-RU" sz="2400" dirty="0" err="1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киприча</a:t>
            </a: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		</a:t>
            </a:r>
            <a:r>
              <a:rPr lang="ru-RU" sz="12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(въезд запрещен)</a:t>
            </a:r>
            <a:endParaRPr lang="ru-RU" sz="24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Молодцы!!!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2500306"/>
            <a:ext cx="1586607" cy="310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http://900igr.net/kartinka/bez_uroka/ostorozhno-deti-nod-po-pravilam-dorozhnogo-dvizhenija-vo-2-mladshej-gruppe-154519/etot-strazhnik-odnonogij-vsekh-glavnee-na-doroge-5.html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59A9F2"/>
      </a:accent1>
      <a:accent2>
        <a:srgbClr val="4FCEFF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59A9F2"/>
    </a:accent1>
    <a:accent2>
      <a:srgbClr val="4FCEFF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59A9F2"/>
    </a:accent1>
    <a:accent2>
      <a:srgbClr val="4FCEFF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Ландшафт</Template>
  <TotalTime>134</TotalTime>
  <Words>354</Words>
  <Application>Microsoft Office PowerPoint</Application>
  <PresentationFormat>Экран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ЗАГАДКИ  Дорожные знаки</vt:lpstr>
      <vt:lpstr>Слайд 2</vt:lpstr>
      <vt:lpstr>Слайд 3</vt:lpstr>
      <vt:lpstr>Слайд 4</vt:lpstr>
      <vt:lpstr>Слайд 5</vt:lpstr>
      <vt:lpstr>Слайд 6</vt:lpstr>
      <vt:lpstr>Слайд 7</vt:lpstr>
      <vt:lpstr>Молодцы!!!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1111</dc:creator>
  <cp:lastModifiedBy>Master</cp:lastModifiedBy>
  <cp:revision>25</cp:revision>
  <dcterms:created xsi:type="dcterms:W3CDTF">2018-02-28T15:03:29Z</dcterms:created>
  <dcterms:modified xsi:type="dcterms:W3CDTF">2018-04-07T16:38:29Z</dcterms:modified>
</cp:coreProperties>
</file>