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567B6B-7410-4897-A727-4130803C4DF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6595D8-F727-487F-A4B9-71DEF0BBAA4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bridgesfederation.org.uk/wp-content/uploads/2018/03/snow_flake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721647"/>
            <a:ext cx="1656184" cy="15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5904656" cy="1584176"/>
          </a:xfrm>
        </p:spPr>
        <p:txBody>
          <a:bodyPr/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Детского сада № 29 г. Рыбинск</a:t>
            </a:r>
          </a:p>
          <a:p>
            <a:r>
              <a:rPr lang="ru-RU" dirty="0" smtClean="0"/>
              <a:t>Рудковская Вера Александровна</a:t>
            </a:r>
          </a:p>
          <a:p>
            <a:r>
              <a:rPr lang="ru-RU" dirty="0" smtClean="0"/>
              <a:t>2018г.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305800" cy="3240360"/>
          </a:xfrm>
        </p:spPr>
        <p:txBody>
          <a:bodyPr/>
          <a:lstStyle/>
          <a:p>
            <a:r>
              <a:rPr lang="ru-RU" sz="4400" b="1" spc="0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</a:t>
            </a:r>
            <a:br>
              <a:rPr lang="ru-RU" sz="4400" b="1" spc="0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spc="0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«Большие победы маленьких снежинок»</a:t>
            </a:r>
            <a:br>
              <a:rPr lang="ru-RU" sz="4400" b="1" spc="0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spc="0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Известные люди г</a:t>
            </a:r>
            <a:r>
              <a:rPr lang="ru-RU" sz="3600" b="1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Рыбинска</a:t>
            </a:r>
            <a:r>
              <a:rPr lang="ru-RU" sz="3600" b="1" spc="0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600" b="1" spc="0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spc="0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Андрей Андреевич </a:t>
            </a:r>
            <a:r>
              <a:rPr lang="ru-RU" sz="3600" b="1" spc="0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Сигсон</a:t>
            </a:r>
            <a:r>
              <a:rPr lang="ru-RU" sz="3600" dirty="0">
                <a:ln w="32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3600" dirty="0">
                <a:ln w="32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endParaRPr lang="ru-RU" sz="3600" b="1" spc="0" dirty="0">
              <a:ln w="32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9" b="31170" l="6403" r="51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" t="3692" r="48222" b="68719"/>
          <a:stretch/>
        </p:blipFill>
        <p:spPr bwMode="auto">
          <a:xfrm>
            <a:off x="6230143" y="3931197"/>
            <a:ext cx="2577465" cy="261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72" y="188640"/>
            <a:ext cx="16589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721647"/>
            <a:ext cx="16589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9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404664"/>
            <a:ext cx="2520280" cy="45365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1840 году в Варшаве родился мальчик </a:t>
            </a:r>
            <a:r>
              <a:rPr lang="ru-RU" sz="2000" dirty="0" err="1" smtClean="0">
                <a:solidFill>
                  <a:schemeClr val="tx1"/>
                </a:solidFill>
              </a:rPr>
              <a:t>Андей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Сигсон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Интерес к фотографии у Андрея появился, когда ему было всего 14 лет.</a:t>
            </a:r>
          </a:p>
        </p:txBody>
      </p:sp>
      <p:pic>
        <p:nvPicPr>
          <p:cNvPr id="5" name="Рисунок 4" descr="https://avatars.mds.yandex.net/get-zen_doc/209388/pub_5c540dcd989f6500ad829f0c_5c540e8058518100ad039878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816424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5" b="94877" l="9819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93" y="2780929"/>
            <a:ext cx="3696208" cy="36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809220"/>
            <a:ext cx="1440160" cy="131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97947"/>
            <a:ext cx="16589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5259510"/>
            <a:ext cx="1330984" cy="12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88" y="5505821"/>
            <a:ext cx="1199140" cy="10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548680"/>
            <a:ext cx="1055940" cy="96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25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81/95/29/819529021ef8a2f52793ab94aeae1db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940425" cy="44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516216" y="404664"/>
            <a:ext cx="22322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Юноша нанялся помощником к фотографу. Два года он учился фотоделу, помогая мастеру, и захотел открыть свою мастерскую.</a:t>
            </a:r>
          </a:p>
          <a:p>
            <a:r>
              <a:rPr lang="ru-RU" sz="2000" dirty="0" smtClean="0"/>
              <a:t>Немного попутешествовав, </a:t>
            </a:r>
            <a:r>
              <a:rPr lang="ru-RU" sz="2000" dirty="0" err="1" smtClean="0"/>
              <a:t>Сигсон</a:t>
            </a:r>
            <a:r>
              <a:rPr lang="ru-RU" sz="2000" dirty="0" smtClean="0"/>
              <a:t> попадает в Рыбинск. Где начинает работать с фотографом Сергеем </a:t>
            </a:r>
            <a:r>
              <a:rPr lang="ru-RU" sz="2000" dirty="0" err="1" smtClean="0"/>
              <a:t>Зимулиным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9" b="31170" l="6403" r="51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" t="3692" r="48222" b="68719"/>
          <a:stretch/>
        </p:blipFill>
        <p:spPr bwMode="auto">
          <a:xfrm>
            <a:off x="323528" y="4469927"/>
            <a:ext cx="1656183" cy="1634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71" y="5047438"/>
            <a:ext cx="16589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1128"/>
            <a:ext cx="16589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" y="188640"/>
            <a:ext cx="16589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0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и снежинок А.А. Сигсона Фотография, Фотограф, Старое фото, Макросъемка, Рыбинск, Снежинка, Знаменитости, Длиннопост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57539" r="7634"/>
          <a:stretch/>
        </p:blipFill>
        <p:spPr bwMode="auto">
          <a:xfrm>
            <a:off x="518383" y="348324"/>
            <a:ext cx="3744416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игсон Андрей Андреевич (фотограф, Рыбинск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32" y="3185927"/>
            <a:ext cx="3385185" cy="33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23611" y="480973"/>
            <a:ext cx="3964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 временем Андрей </a:t>
            </a:r>
            <a:r>
              <a:rPr lang="ru-RU" dirty="0" err="1" smtClean="0"/>
              <a:t>Сигсон</a:t>
            </a:r>
            <a:r>
              <a:rPr lang="ru-RU" dirty="0" smtClean="0"/>
              <a:t> становиться владельцем собственной фотомастерской.</a:t>
            </a:r>
          </a:p>
          <a:p>
            <a:r>
              <a:rPr lang="ru-RU" dirty="0" smtClean="0"/>
              <a:t>Репутация у «Фотографии А. </a:t>
            </a:r>
            <a:r>
              <a:rPr lang="ru-RU" dirty="0" err="1" smtClean="0"/>
              <a:t>Сигсона</a:t>
            </a:r>
            <a:r>
              <a:rPr lang="ru-RU" dirty="0" smtClean="0"/>
              <a:t>» была очень высокой, и </a:t>
            </a:r>
            <a:r>
              <a:rPr lang="ru-RU" dirty="0" smtClean="0"/>
              <a:t>рыбницам </a:t>
            </a:r>
            <a:r>
              <a:rPr lang="ru-RU" dirty="0" smtClean="0"/>
              <a:t>нравилось фотографироваться  у Андрея Андреевича.</a:t>
            </a:r>
            <a:endParaRPr lang="ru-RU" dirty="0"/>
          </a:p>
        </p:txBody>
      </p:sp>
      <p:pic>
        <p:nvPicPr>
          <p:cNvPr id="6" name="Рисунок 5" descr="http://hisdoc.ru/pix/s/1/m/233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3" y="3367755"/>
            <a:ext cx="2008424" cy="304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кламное объявление Рыбинской фотографии С. Зимулина и А. Сигсона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2127045" cy="3376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85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и снежинок А.А. Сигсона Фотография, Фотограф, Старое фото, Макросъемка, Рыбинск, Снежинка, Знаменитости, Длиннопос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8843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60032" y="980728"/>
            <a:ext cx="39604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Андрея Андреевича привлекла микрофотография и он задумывается о фотографиях снежинок. Ему хочется запечатлеть их хрупкую, недолговечную и уникальную красоту.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Для увеличения снежинок перед объективом камеры фотограф использовал микроскоп, как и при съемке других маленьких объектов. Но, в отличие от них, снежинки начинали таять, оказавшись на предметном стекле прибора. Они теряли резкость и остроту своих очертаний, превращаясь в сглаженные кусочки оплывающего льда.</a:t>
            </a:r>
          </a:p>
          <a:p>
            <a:endParaRPr lang="ru-RU" b="0" i="0" dirty="0" smtClean="0">
              <a:solidFill>
                <a:srgbClr val="000000"/>
              </a:solidFill>
              <a:effectLst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21" y="5733256"/>
            <a:ext cx="1080207" cy="98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06" y="5715350"/>
            <a:ext cx="1118294" cy="102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733256"/>
            <a:ext cx="1144315" cy="104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24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week.ru/wp-content/uploads/2017/12/%D0%A1%D0%BD%D0%B5%D0%B6%D0%B8%D0%BD%D0%BA%D0%B8-%D0%A1%D0%B8%D0%B3%D1%81%D0%BE%D0%BD%D0%B0-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1524"/>
            <a:ext cx="3888432" cy="62658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1999" y="401256"/>
            <a:ext cx="41399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Андрей Андреевич нашел остроумный выход – он заменил предметное стекло микроскопа сеточкой из тончайших шелковых ниточек. Такая паутинка помещалась в вырезе картонки, размером равным стеклу прибора. На эту редкую сеточку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Сигсон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и начал ловить снег. Пойманную снежинку мастер помещал под трубку микроскопа и фотографировал при увеличении в 15–24 раза.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Чтобы капризные снежинки не начали таять от тепла рук фотографа или его дыхания,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Сигсон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дышал через специальное устройство – изогнутую трубку, отводившую выдох далеко в сторону, а руки постоянно охлаждал. 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02" y="5566336"/>
            <a:ext cx="1202076" cy="10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85872"/>
            <a:ext cx="1157351" cy="105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64" y="5513906"/>
            <a:ext cx="125938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7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week.ru/wp-content/uploads/2017/12/%D0%A1%D0%BD%D0%B5%D0%B6%D0%B8%D0%BD%D0%BA%D0%B8-%D0%90%D0%BD%D0%B4%D1%80%D0%B5%D1%8F-%D0%A1%D0%B8%D0%B3%D1%81%D0%BE%D0%BD%D0%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53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yarnovosti.com/photos/YarStarosti/Zolotaya_medal_Parijskoy_vsemirnoy_vystavki_190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9404"/>
          <a:stretch/>
        </p:blipFill>
        <p:spPr bwMode="auto">
          <a:xfrm>
            <a:off x="343744" y="99060"/>
            <a:ext cx="4807527" cy="33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yarnovosti.com/photos/YarStarosti/Bolshaya_serebryanaya_medal_Politehnicheskoy_vystavki_1872_goda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r="17165"/>
          <a:stretch/>
        </p:blipFill>
        <p:spPr bwMode="auto">
          <a:xfrm>
            <a:off x="5131055" y="3141442"/>
            <a:ext cx="3879273" cy="3329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5404" y="4437112"/>
            <a:ext cx="34045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В 1872 году в Москве на Политехнической выставке за свои фотографические старания, сравнимые, разве что с ювелирным мастерством, Андрей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Сигсон</a:t>
            </a:r>
            <a:r>
              <a:rPr lang="ru-RU" dirty="0">
                <a:latin typeface="Calibri"/>
                <a:ea typeface="Calibri"/>
                <a:cs typeface="Times New Roman"/>
              </a:rPr>
              <a:t> был удостоен Большой серебряной медали.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692696"/>
            <a:ext cx="302504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Главная победа — золотая медаль — ожидала рыбинского фотографа на Парижской всемирной выставке в 1900 году.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29" y="3429755"/>
            <a:ext cx="1545457" cy="141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56" y="3298510"/>
            <a:ext cx="2188916" cy="301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4" y="2178219"/>
            <a:ext cx="1760782" cy="161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4" y="3315229"/>
            <a:ext cx="1265379" cy="115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70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yarnovosti.com/photos/YarStarosti/Snejinka_v_Rybinske_v_pamyat_ob_Andree_Sigson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4418"/>
            <a:ext cx="7560840" cy="46172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69269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память о великом фотографе Андрее </a:t>
            </a:r>
            <a:r>
              <a:rPr lang="ru-RU" sz="2400" dirty="0" err="1" smtClean="0"/>
              <a:t>Сигсоне</a:t>
            </a:r>
            <a:r>
              <a:rPr lang="ru-RU" sz="2400" dirty="0" smtClean="0"/>
              <a:t> в Рыбинске в 2018г. Установили самую большую снежинку в России.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4917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259</TotalTime>
  <Words>287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«Большие победы маленьких снежинок» Известные люди г. Рыбинска Андрей Андреевич Сигсон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2020-01-04T12:01:26Z</dcterms:created>
  <dcterms:modified xsi:type="dcterms:W3CDTF">2023-11-06T16:03:12Z</dcterms:modified>
</cp:coreProperties>
</file>