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7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3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6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9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4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4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3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9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7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667F-CCDD-450E-B576-0582B45C498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D367-A644-4402-BC37-D35789EF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3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1598" y="2492896"/>
            <a:ext cx="756084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861048"/>
            <a:ext cx="4392488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828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3428998"/>
            <a:ext cx="799288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60649"/>
            <a:ext cx="77768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« </a:t>
            </a:r>
            <a:r>
              <a:rPr lang="ru-RU" sz="4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Если вышел в путь,</a:t>
            </a:r>
            <a:br>
              <a:rPr lang="ru-RU" sz="4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</a:br>
            <a:r>
              <a:rPr lang="ru-RU" sz="4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ты про </a:t>
            </a:r>
            <a:r>
              <a:rPr lang="ru-RU" sz="40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фликер</a:t>
            </a:r>
            <a:r>
              <a:rPr lang="ru-RU" sz="4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 не забудь!»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2276872"/>
            <a:ext cx="4968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Старшая </a:t>
            </a:r>
            <a:r>
              <a:rPr lang="ru-RU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группа</a:t>
            </a:r>
          </a:p>
        </p:txBody>
      </p:sp>
    </p:spTree>
    <p:extLst>
      <p:ext uri="{BB962C8B-B14F-4D97-AF65-F5344CB8AC3E}">
        <p14:creationId xmlns:p14="http://schemas.microsoft.com/office/powerpoint/2010/main" val="21870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410445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3384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блестит так и сверкает словно искорка огня?                                                               Это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мой сияет на одежде у меня!                                                                 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мой телохранитель, я малыш но не боюсь,                                                                 Ведь теперь любой водитель видит, где я нахожусь!</a:t>
            </a:r>
          </a:p>
        </p:txBody>
      </p:sp>
      <p:pic>
        <p:nvPicPr>
          <p:cNvPr id="3076" name="Picture 4" descr="C:\Users\USER\Desktop\0001-001-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717033"/>
            <a:ext cx="5040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717032"/>
            <a:ext cx="504056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USER\Desktop\1aebe9d3385fee12bbdc91f888d656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83264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USER\Desktop\1469690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655263" cy="300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1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764704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Цель: </a:t>
            </a:r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Познакомить детей светоотражателями.</a:t>
            </a:r>
          </a:p>
          <a:p>
            <a:r>
              <a:rPr lang="ru-RU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Задачи:</a:t>
            </a:r>
          </a:p>
          <a:p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-сформировать у детей элементарные знания о светоотражающих элементах;                                                                                                                                          - расширить знания детей о правилах дорожного движения и безопасного поведения на улицах городах;</a:t>
            </a:r>
          </a:p>
          <a:p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-воспитывать дисциплинированность и ответственность за свою безопасность, и безопасность окружающих.</a:t>
            </a:r>
          </a:p>
        </p:txBody>
      </p:sp>
      <p:pic>
        <p:nvPicPr>
          <p:cNvPr id="5122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717032"/>
            <a:ext cx="432048" cy="14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8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дтп-500x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49685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752" y="742052"/>
            <a:ext cx="25970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знак, который может спасти пешехода на дороге. Обеспечивая видимость в условиях недостаточной освещенности, светоотражатель становится практически единственным способом обозначить себя на проезжей части. </a:t>
            </a:r>
          </a:p>
        </p:txBody>
      </p:sp>
      <p:pic>
        <p:nvPicPr>
          <p:cNvPr id="4099" name="Picture 3" descr="C:\Users\USER\Desktop\0001-001-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70" y="3645024"/>
            <a:ext cx="51340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5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259228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Световозвращающими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могут служить маленькие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брелки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значки или шевроны, покрытые отражающим свет материалом. Они работают по принципу дорожных знаков: на брелок наклеен специальный материал, который возвращает свет к источнику. </a:t>
            </a:r>
          </a:p>
        </p:txBody>
      </p:sp>
      <p:pic>
        <p:nvPicPr>
          <p:cNvPr id="2050" name="Picture 2" descr="C:\Users\USER\Desktop\000023_4E9B7477028EE3774325805E00357917_962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46085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698" y="3645024"/>
            <a:ext cx="59678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0676" y="836712"/>
            <a:ext cx="24771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езде с ближним светом расстояние, при котором можно заметить пешехода, равно 25-30 метров, а если у человека есть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оно увеличивается до 130-140 метров. Водитель, едущий в машине с включённым дальним светом, может увидеть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расстояния 400 метров. </a:t>
            </a:r>
          </a:p>
        </p:txBody>
      </p:sp>
      <p:pic>
        <p:nvPicPr>
          <p:cNvPr id="3075" name="Picture 3" descr="C:\Users\USER\Desktop\ec70cd6b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50" y="1052736"/>
            <a:ext cx="56886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717032"/>
            <a:ext cx="5507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3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186" y="649351"/>
            <a:ext cx="280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-значок.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прикрепить к одежде, сумке, обуви.                                                                                                           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-подвеска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 комплекте шнурок, можно повесить на грудь.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-брелок.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повесить на рюкзак, велосипед, самокат.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-браслет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носить не только на руке, но и прикрепив на ручку сумки.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-наклейка.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удобно, наклеил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1" name="Picture 5" descr="C:\Users\USER\Desktop\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81" y="339374"/>
            <a:ext cx="2304256" cy="18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83" y="339374"/>
            <a:ext cx="1728192" cy="21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svetootrazhateli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72" y="2204864"/>
            <a:ext cx="251313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enti_svetootraja_240.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03" y="2486040"/>
            <a:ext cx="25111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file5118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98" y="3789040"/>
            <a:ext cx="215188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645024"/>
            <a:ext cx="48000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get_img-ImageId306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43204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4159" y="1605860"/>
            <a:ext cx="2376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дорожной полиции советуют покупать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белого или лимонного цветов. Именно они имеют наиболее оптимальную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световозвращаемость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18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710068"/>
            <a:ext cx="504056" cy="14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066" y="1006275"/>
            <a:ext cx="28967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Светоотражатели для пешеходов обязательны, чем больше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лучше. Поэтому инспекторы рекомендуют в черте города обозначать себя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элементами на левой и правой руках, прикрепить по одному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ремень и сзади на рюкзак. 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находится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7" name="Picture 3" descr="C:\Users\USER\Desktop\9-02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381642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0001-001-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717032"/>
            <a:ext cx="5760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44540"/>
            <a:ext cx="2736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 жителей сельской местности или велосипедистов, то в идеале у них должен быть жилет со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полосами. Защитить себя на дороге стоит по сравнению со стоимостью жизни и здоровья очень немного. </a:t>
            </a:r>
          </a:p>
        </p:txBody>
      </p:sp>
      <p:pic>
        <p:nvPicPr>
          <p:cNvPr id="2050" name="Picture 2" descr="C:\Users\USER\Desktop\67704_864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49685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0001-001-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717032"/>
            <a:ext cx="5760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331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Arabic Typesetting</vt:lpstr>
      <vt:lpstr>Arial</vt:lpstr>
      <vt:lpstr>Calibri</vt:lpstr>
      <vt:lpstr>Monotype Corsiva</vt:lpstr>
      <vt:lpstr>Symbol</vt:lpstr>
      <vt:lpstr>Times New Roman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Дедулик</cp:lastModifiedBy>
  <cp:revision>27</cp:revision>
  <dcterms:created xsi:type="dcterms:W3CDTF">2017-11-11T12:07:22Z</dcterms:created>
  <dcterms:modified xsi:type="dcterms:W3CDTF">2021-03-04T18:36:23Z</dcterms:modified>
</cp:coreProperties>
</file>