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57" r:id="rId4"/>
    <p:sldId id="258" r:id="rId5"/>
    <p:sldId id="260" r:id="rId6"/>
    <p:sldId id="262" r:id="rId7"/>
    <p:sldId id="261" r:id="rId8"/>
    <p:sldId id="264" r:id="rId9"/>
    <p:sldId id="263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60"/>
  </p:normalViewPr>
  <p:slideViewPr>
    <p:cSldViewPr>
      <p:cViewPr varScale="1">
        <p:scale>
          <a:sx n="71" d="100"/>
          <a:sy n="71" d="100"/>
        </p:scale>
        <p:origin x="136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BD05A-EA11-47EF-A4E4-DCCE5BBC5251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ED911-22F9-47D1-A256-FA266FDB59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BD05A-EA11-47EF-A4E4-DCCE5BBC5251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ED911-22F9-47D1-A256-FA266FDB59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BD05A-EA11-47EF-A4E4-DCCE5BBC5251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ED911-22F9-47D1-A256-FA266FDB59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BD05A-EA11-47EF-A4E4-DCCE5BBC5251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ED911-22F9-47D1-A256-FA266FDB59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BD05A-EA11-47EF-A4E4-DCCE5BBC5251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ED911-22F9-47D1-A256-FA266FDB59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BD05A-EA11-47EF-A4E4-DCCE5BBC5251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ED911-22F9-47D1-A256-FA266FDB59F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BD05A-EA11-47EF-A4E4-DCCE5BBC5251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ED911-22F9-47D1-A256-FA266FDB59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BD05A-EA11-47EF-A4E4-DCCE5BBC5251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ED911-22F9-47D1-A256-FA266FDB59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BD05A-EA11-47EF-A4E4-DCCE5BBC5251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ED911-22F9-47D1-A256-FA266FDB59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BD05A-EA11-47EF-A4E4-DCCE5BBC5251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C2ED911-22F9-47D1-A256-FA266FDB59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BD05A-EA11-47EF-A4E4-DCCE5BBC5251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ED911-22F9-47D1-A256-FA266FDB59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FABD05A-EA11-47EF-A4E4-DCCE5BBC5251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AC2ED911-22F9-47D1-A256-FA266FDB59F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26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microsoft.com/office/2007/relationships/hdphoto" Target="../media/hdphoto5.wdp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548680"/>
            <a:ext cx="7772400" cy="1614041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Лэпбук </a:t>
            </a:r>
            <a:br>
              <a:rPr lang="ru-RU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«Олимпийские виды спорта»</a:t>
            </a:r>
            <a:endParaRPr lang="ru-RU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51920" y="4747264"/>
            <a:ext cx="4896544" cy="1584176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Воспитатели :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Рудковская Вера Александровна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Васюхина Елена Геннадьевна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Детский сад № 29</a:t>
            </a:r>
          </a:p>
          <a:p>
            <a:r>
              <a:rPr lang="ru-RU" b="1" dirty="0">
                <a:solidFill>
                  <a:schemeClr val="tx1"/>
                </a:solidFill>
              </a:rPr>
              <a:t>г</a:t>
            </a:r>
            <a:r>
              <a:rPr lang="ru-RU" b="1" dirty="0" smtClean="0">
                <a:solidFill>
                  <a:schemeClr val="tx1"/>
                </a:solidFill>
              </a:rPr>
              <a:t>. Рыбинск</a:t>
            </a:r>
            <a:endParaRPr lang="ru-RU" b="1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1026" name="Picture 2" descr="C:\Users\123\Pictures\IMG_405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84" t="4074" r="10485" b="4848"/>
          <a:stretch/>
        </p:blipFill>
        <p:spPr bwMode="auto">
          <a:xfrm rot="5400000">
            <a:off x="470688" y="3310249"/>
            <a:ext cx="3306079" cy="273630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63688" y="2591326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для  детей 6 -7лет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9222243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23\Pictures\IMG_405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7" t="5807" r="10481"/>
          <a:stretch/>
        </p:blipFill>
        <p:spPr bwMode="auto">
          <a:xfrm rot="5400000">
            <a:off x="515962" y="2653461"/>
            <a:ext cx="3221294" cy="2742066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123\Pictures\IMG_405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47" t="8235" r="10931"/>
          <a:stretch/>
        </p:blipFill>
        <p:spPr bwMode="auto">
          <a:xfrm rot="5400000">
            <a:off x="4655804" y="2409092"/>
            <a:ext cx="3214252" cy="3237845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045" y="188640"/>
            <a:ext cx="72728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Игра </a:t>
            </a:r>
            <a:r>
              <a:rPr lang="ru-RU" sz="2800" dirty="0">
                <a:solidFill>
                  <a:srgbClr val="002060"/>
                </a:solidFill>
              </a:rPr>
              <a:t>«</a:t>
            </a:r>
            <a:r>
              <a:rPr lang="ru-RU" sz="2800" dirty="0" smtClean="0">
                <a:solidFill>
                  <a:srgbClr val="002060"/>
                </a:solidFill>
              </a:rPr>
              <a:t>Угадай 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летние и зимние виды </a:t>
            </a:r>
            <a:r>
              <a:rPr lang="ru-RU" sz="2800" dirty="0">
                <a:solidFill>
                  <a:srgbClr val="002060"/>
                </a:solidFill>
              </a:rPr>
              <a:t>спорта</a:t>
            </a:r>
            <a:r>
              <a:rPr lang="ru-RU" sz="2800" dirty="0" smtClean="0">
                <a:solidFill>
                  <a:srgbClr val="002060"/>
                </a:solidFill>
              </a:rPr>
              <a:t>»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     (</a:t>
            </a:r>
            <a:r>
              <a:rPr lang="ru-RU" sz="2800" dirty="0" smtClean="0">
                <a:solidFill>
                  <a:srgbClr val="C00000"/>
                </a:solidFill>
              </a:rPr>
              <a:t>с  использованием прищепок) </a:t>
            </a:r>
          </a:p>
          <a:p>
            <a:pPr algn="ctr"/>
            <a:r>
              <a:rPr lang="ru-RU" sz="2000" b="1" dirty="0" smtClean="0"/>
              <a:t>Цель: </a:t>
            </a:r>
            <a:r>
              <a:rPr lang="ru-RU" sz="2000" dirty="0" smtClean="0"/>
              <a:t>развитие умения сопоставить вид спорта с пиктограммой. </a:t>
            </a:r>
          </a:p>
          <a:p>
            <a:pPr algn="ctr"/>
            <a:r>
              <a:rPr lang="ru-RU" sz="2000" b="1" dirty="0" smtClean="0"/>
              <a:t>Задачи:</a:t>
            </a:r>
            <a:r>
              <a:rPr lang="ru-RU" sz="2000" dirty="0" smtClean="0"/>
              <a:t> закреплять знания детей о летних и зимних видах спорта. Развивать мелкую моторику рук.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8520202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23\Pictures\IMG_403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3" t="5118" r="10495" b="4318"/>
          <a:stretch/>
        </p:blipFill>
        <p:spPr bwMode="auto">
          <a:xfrm rot="5400000">
            <a:off x="43091" y="686945"/>
            <a:ext cx="3424782" cy="271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13584" y="476672"/>
            <a:ext cx="592291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Игра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«Найди и назови спортивный инвентарь»</a:t>
            </a:r>
          </a:p>
          <a:p>
            <a:endParaRPr lang="ru-RU" dirty="0"/>
          </a:p>
          <a:p>
            <a:r>
              <a:rPr lang="ru-RU" sz="2000" b="1" dirty="0" smtClean="0"/>
              <a:t>Цель: </a:t>
            </a:r>
            <a:r>
              <a:rPr lang="ru-RU" sz="2000" dirty="0" smtClean="0"/>
              <a:t>развитие внимания и наблюдательности. </a:t>
            </a:r>
            <a:r>
              <a:rPr lang="ru-RU" sz="2000" b="1" dirty="0" smtClean="0"/>
              <a:t>Задачи</a:t>
            </a:r>
            <a:r>
              <a:rPr lang="ru-RU" sz="2000" dirty="0" smtClean="0"/>
              <a:t>: учить детей узнавать и называть спортивный инвентарь, определять его назначение.</a:t>
            </a:r>
            <a:endParaRPr lang="ru-RU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3901455"/>
            <a:ext cx="889248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     Использовать </a:t>
            </a:r>
            <a:r>
              <a:rPr lang="ru-RU" dirty="0"/>
              <a:t>лэпбук можно как на занятиях, так и во время индивидуальных занятий с </a:t>
            </a:r>
            <a:r>
              <a:rPr lang="ru-RU" dirty="0" smtClean="0"/>
              <a:t>детьми, в самостоятельной деятельности. Лэпбук </a:t>
            </a:r>
            <a:r>
              <a:rPr lang="ru-RU" dirty="0"/>
              <a:t>позволит познакомить с многообразием видов спорта, спортивными атрибутами, тренировать познавательные процессы, </a:t>
            </a:r>
            <a:r>
              <a:rPr lang="ru-RU" dirty="0" smtClean="0"/>
              <a:t>речь. Такое </a:t>
            </a:r>
            <a:r>
              <a:rPr lang="ru-RU" dirty="0"/>
              <a:t>пособие поможет закрепить, расширить и систематизировать изученный материал, способствует развитию речи, внимания, памяти, мышления.</a:t>
            </a:r>
            <a:endParaRPr lang="ru-RU" b="0" i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01222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23\Pictures\IMG_40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71411"/>
            <a:ext cx="7092280" cy="5319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5795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620688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55576" y="609359"/>
            <a:ext cx="7272808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Актуальность темы:</a:t>
            </a:r>
          </a:p>
          <a:p>
            <a:r>
              <a:rPr lang="ru-RU" sz="2000" b="1" dirty="0" smtClean="0"/>
              <a:t>     Олимпийское </a:t>
            </a:r>
            <a:r>
              <a:rPr lang="ru-RU" sz="2000" b="1" dirty="0"/>
              <a:t>движение </a:t>
            </a:r>
            <a:r>
              <a:rPr lang="ru-RU" sz="2000" dirty="0"/>
              <a:t>— важная часть культуры человечества, и изучение его истории, несомненно, должно стать частью образования любого культурного человека</a:t>
            </a:r>
            <a:r>
              <a:rPr lang="ru-RU" sz="2000" dirty="0" smtClean="0"/>
              <a:t>.    </a:t>
            </a:r>
            <a:r>
              <a:rPr lang="ru-RU" sz="2000" dirty="0" smtClean="0">
                <a:solidFill>
                  <a:srgbClr val="333333"/>
                </a:solidFill>
              </a:rPr>
              <a:t>Дошкольное </a:t>
            </a:r>
            <a:r>
              <a:rPr lang="ru-RU" sz="2000" dirty="0">
                <a:solidFill>
                  <a:srgbClr val="333333"/>
                </a:solidFill>
              </a:rPr>
              <a:t>детство - один из драгоценных периодов в жизни человека. Именно в дошкольном возрасте на основе его естественного развития и социализации закладываются основы здоровья </a:t>
            </a:r>
            <a:r>
              <a:rPr lang="ru-RU" sz="2000" dirty="0" smtClean="0">
                <a:solidFill>
                  <a:srgbClr val="333333"/>
                </a:solidFill>
              </a:rPr>
              <a:t>человека.</a:t>
            </a:r>
            <a:r>
              <a:rPr lang="ru-RU" sz="2000" dirty="0">
                <a:solidFill>
                  <a:srgbClr val="000000"/>
                </a:solidFill>
              </a:rPr>
              <a:t> Одним из средств по развитию интереса у детей к занятиям физкультурой и спортом является применение технологии лэпбук. </a:t>
            </a:r>
            <a:r>
              <a:rPr lang="ru-RU" sz="2000" dirty="0" smtClean="0">
                <a:solidFill>
                  <a:srgbClr val="333333"/>
                </a:solidFill>
              </a:rPr>
              <a:t>.</a:t>
            </a:r>
          </a:p>
          <a:p>
            <a:r>
              <a:rPr lang="ru-RU" sz="2000" dirty="0" smtClean="0">
                <a:solidFill>
                  <a:srgbClr val="333333"/>
                </a:solidFill>
              </a:rPr>
              <a:t>.</a:t>
            </a:r>
            <a:r>
              <a:rPr lang="ru-RU" sz="2000" dirty="0" smtClean="0"/>
              <a:t>Лэпбук </a:t>
            </a:r>
            <a:r>
              <a:rPr lang="ru-RU" sz="2000" dirty="0"/>
              <a:t>– это интерактивное пособие, которое поможет детям узнать все самое важное о спорте, о его роли в жизни человека, закрепить и систематизировать уже изученный материал, способствуют развитию внимания, памяти, мышления</a:t>
            </a:r>
            <a:r>
              <a:rPr lang="ru-RU" sz="2000" dirty="0" smtClean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2743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864096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Цель :  знакомство детей с Олимпийским движением.</a:t>
            </a:r>
          </a:p>
          <a:p>
            <a:endParaRPr lang="ru-RU" sz="2800" dirty="0" smtClean="0"/>
          </a:p>
          <a:p>
            <a:r>
              <a:rPr lang="ru-RU" sz="2800" dirty="0" smtClean="0"/>
              <a:t>Задачи :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/>
              <a:t>Закрепить знания о летних и зимних олимпийских видов  спорта.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/>
              <a:t>Обогащать словарный запас: названиями видов спорта, спортивного инвентаря.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/>
              <a:t>Развивать наблюдательность, память, логическое мышление.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/>
              <a:t>Воспитывать интерес к занятиям физкультурой и спортом.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8771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img2.ntv.ru/home/news/20140222/ju_vs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56" y="1372765"/>
            <a:ext cx="1728192" cy="11771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ds02.infourok.ru/uploads/ex/0d46/000193e5-0d665344/1/img16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01" t="16337" r="6325" b="28327"/>
          <a:stretch/>
        </p:blipFill>
        <p:spPr bwMode="auto">
          <a:xfrm>
            <a:off x="3707904" y="1399645"/>
            <a:ext cx="1368152" cy="11502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https://avatars.mds.yandex.net/i?id=9d7c6ee48f4061a6effba4f808b6b9220617bad0-10350400-images-thumbs&amp;n=1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0832" y="1444083"/>
            <a:ext cx="1713161" cy="117715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482552" y="231146"/>
            <a:ext cx="64807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Картинки  с названиями зимних и летних олимпийских видов спорта</a:t>
            </a:r>
            <a:endParaRPr lang="ru-RU" sz="2800" dirty="0"/>
          </a:p>
        </p:txBody>
      </p:sp>
      <p:pic>
        <p:nvPicPr>
          <p:cNvPr id="8" name="Рисунок 7" descr="https://spark.ru/upload/other/b_5657140c708b3.jp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62" t="38687" r="37649" b="38169"/>
          <a:stretch/>
        </p:blipFill>
        <p:spPr bwMode="auto">
          <a:xfrm>
            <a:off x="616968" y="4011742"/>
            <a:ext cx="1510030" cy="13766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647675" y="2963325"/>
            <a:ext cx="61504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Эмблемы Олимпийских игр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18456" y="5397778"/>
            <a:ext cx="1532803" cy="774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ru-RU" dirty="0" smtClean="0">
                <a:effectLst/>
                <a:latin typeface="Calibri"/>
                <a:ea typeface="Calibri"/>
                <a:cs typeface="Times New Roman"/>
              </a:rPr>
              <a:t>Москва </a:t>
            </a:r>
            <a:endParaRPr lang="ru-RU" sz="1200" dirty="0" smtClean="0">
              <a:effectLst/>
              <a:latin typeface="Calibri"/>
              <a:ea typeface="Calibri"/>
              <a:cs typeface="Times New Roman"/>
            </a:endParaRPr>
          </a:p>
          <a:p>
            <a:r>
              <a:rPr lang="ru-RU" dirty="0" smtClean="0">
                <a:effectLst/>
                <a:latin typeface="Calibri"/>
                <a:ea typeface="Calibri"/>
                <a:cs typeface="Times New Roman"/>
              </a:rPr>
              <a:t>(Россия)</a:t>
            </a:r>
            <a:endParaRPr lang="ru-RU" dirty="0"/>
          </a:p>
        </p:txBody>
      </p:sp>
      <p:pic>
        <p:nvPicPr>
          <p:cNvPr id="12" name="Рисунок 11" descr="https://spark.ru/upload/other/b_565714156c35a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23" t="3281" r="35925" b="70294"/>
          <a:stretch/>
        </p:blipFill>
        <p:spPr bwMode="auto">
          <a:xfrm>
            <a:off x="2866964" y="3873906"/>
            <a:ext cx="1561465" cy="15716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610009" y="5499530"/>
            <a:ext cx="1565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Барселона </a:t>
            </a:r>
          </a:p>
          <a:p>
            <a:r>
              <a:rPr lang="ru-RU" dirty="0"/>
              <a:t>(Испания)</a:t>
            </a:r>
          </a:p>
        </p:txBody>
      </p:sp>
      <p:pic>
        <p:nvPicPr>
          <p:cNvPr id="14" name="Рисунок 13" descr="https://spark.ru/upload/other/b_56582aa44ff8c.jpg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9" t="37479" r="73058" b="36096"/>
          <a:stretch/>
        </p:blipFill>
        <p:spPr bwMode="auto">
          <a:xfrm>
            <a:off x="4922738" y="3927905"/>
            <a:ext cx="1263650" cy="15716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917802" y="5552532"/>
            <a:ext cx="1205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Сочи </a:t>
            </a:r>
          </a:p>
          <a:p>
            <a:r>
              <a:rPr lang="ru-RU" dirty="0"/>
              <a:t>(Россия)</a:t>
            </a:r>
          </a:p>
        </p:txBody>
      </p:sp>
      <p:pic>
        <p:nvPicPr>
          <p:cNvPr id="16" name="Рисунок 15" descr="https://avatars.mds.yandex.net/i?id=af22c7b81b8ad09b21d405e6e25111287de2a050-9264723-images-thumbs&amp;n=13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955845"/>
            <a:ext cx="1263650" cy="154368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Прямоугольник 12"/>
          <p:cNvSpPr/>
          <p:nvPr/>
        </p:nvSpPr>
        <p:spPr>
          <a:xfrm>
            <a:off x="6948264" y="5499530"/>
            <a:ext cx="11225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Пекин </a:t>
            </a:r>
          </a:p>
          <a:p>
            <a:r>
              <a:rPr lang="ru-RU" dirty="0"/>
              <a:t>(Китай)</a:t>
            </a:r>
          </a:p>
        </p:txBody>
      </p:sp>
    </p:spTree>
    <p:extLst>
      <p:ext uri="{BB962C8B-B14F-4D97-AF65-F5344CB8AC3E}">
        <p14:creationId xmlns:p14="http://schemas.microsoft.com/office/powerpoint/2010/main" val="3883756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923328"/>
            <a:ext cx="2328259" cy="1746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27584" y="242097"/>
            <a:ext cx="74888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Символы Олимпийских игр</a:t>
            </a:r>
            <a:endParaRPr lang="ru-RU" sz="44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7" y="3083511"/>
            <a:ext cx="2757289" cy="1797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59"/>
            <a:ext cx="2400268" cy="1800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129924"/>
            <a:ext cx="2558385" cy="1918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224" y="3109930"/>
            <a:ext cx="2693459" cy="1770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880098"/>
            <a:ext cx="2601107" cy="188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https://avatars.mds.yandex.net/i?id=4b985436d3f5aacd5a1a360955ca5d7b29488eb3-10555283-images-thumbs&amp;n=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483" y="1234095"/>
            <a:ext cx="2138055" cy="1710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avatars.mds.yandex.net/i?id=4b985436d3f5aacd5a1a360955ca5d7b29488eb3-10555283-images-thumbs&amp;n=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17" y="3325172"/>
            <a:ext cx="1674603" cy="1339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73879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avatars.mds.yandex.net/i?id=11d066090379cadb226bca82102de1c834f4b3ea-10952687-images-thumbs&amp;n=1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8"/>
          <a:stretch/>
        </p:blipFill>
        <p:spPr bwMode="auto">
          <a:xfrm>
            <a:off x="395536" y="1196752"/>
            <a:ext cx="1737115" cy="1574984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115616" y="404664"/>
            <a:ext cx="6840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Спортивный инвентарь</a:t>
            </a:r>
          </a:p>
          <a:p>
            <a:pPr algn="ctr"/>
            <a:r>
              <a:rPr lang="ru-RU" sz="2800" dirty="0" smtClean="0"/>
              <a:t>(картинки)</a:t>
            </a:r>
            <a:endParaRPr lang="ru-RU" sz="2800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0" t="20001" r="64900" b="25599"/>
          <a:stretch/>
        </p:blipFill>
        <p:spPr bwMode="auto">
          <a:xfrm>
            <a:off x="7164288" y="1055268"/>
            <a:ext cx="1639372" cy="1509636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https://avatars.mds.yandex.net/i?id=875d0690c9cf669152fa70974d641f01dfe9b95d-7550039-images-thumbs&amp;n=1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767036"/>
            <a:ext cx="1777742" cy="1332989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</p:pic>
      <p:pic>
        <p:nvPicPr>
          <p:cNvPr id="6" name="Рисунок 5" descr="https://avatars.mds.yandex.net/i?id=2a4dc23eb9304ac04b421ee41f7d90252c105c7c-5400140-images-thumbs&amp;n=13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633053"/>
            <a:ext cx="1526153" cy="160095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236495" y="3358127"/>
            <a:ext cx="67198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Стихи и загадки о спорте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6735612" y="2574867"/>
            <a:ext cx="2496724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Про футбол</a:t>
            </a:r>
            <a:endParaRPr lang="ru-RU" sz="14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1000" dirty="0">
                <a:solidFill>
                  <a:srgbClr val="000000"/>
                </a:solidFill>
                <a:latin typeface="Calibri"/>
                <a:ea typeface="Times New Roman"/>
              </a:rPr>
              <a:t> </a:t>
            </a:r>
            <a:endParaRPr lang="ru-RU" sz="10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Футбол – чудесная игра,</a:t>
            </a:r>
            <a:b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Он свел с ума мою планету,</a:t>
            </a:r>
            <a:b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 него играть всегда пора,</a:t>
            </a:r>
            <a:b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Зимой, весной и жарким летом.</a:t>
            </a:r>
            <a:b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Футбол на улицу зовет,</a:t>
            </a:r>
            <a:b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Он ввёл везде свои законы,</a:t>
            </a:r>
            <a:b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То двор случайно соберет,</a:t>
            </a:r>
            <a:b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То вмиг наполнит стадионы.</a:t>
            </a:r>
            <a:b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Футбол сближает и роднит,</a:t>
            </a:r>
            <a:b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 нём есть, когда душе согреться.</a:t>
            </a:r>
            <a:b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Лишь тот на поле победит,</a:t>
            </a:r>
            <a:b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Кто в каждый финт добавит сердца.</a:t>
            </a:r>
            <a:b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Футбол чудесная игра,</a:t>
            </a:r>
            <a:b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 него играть всегда пора.</a:t>
            </a:r>
            <a:endParaRPr lang="ru-RU" sz="14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871" y="2963480"/>
            <a:ext cx="2424099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236220" algn="l"/>
              </a:tabLst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Спорт – это жизнь, а не игра!</a:t>
            </a:r>
            <a:b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Спорт – распорядок дня с утра!</a:t>
            </a:r>
            <a:b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Спорт – дисциплина, тяжкий труд!</a:t>
            </a:r>
            <a:b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Это праздник и триумф!</a:t>
            </a:r>
            <a:b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Ты должен добежать,</a:t>
            </a:r>
            <a:b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 все высоты взять,</a:t>
            </a:r>
            <a:b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 спорте слабых не бывает,</a:t>
            </a:r>
            <a:b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Сила воли побеждает.</a:t>
            </a:r>
            <a:endParaRPr lang="ru-RU" sz="1400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72970" y="3824155"/>
            <a:ext cx="34026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Когда ударами ракетки</a:t>
            </a:r>
            <a:br>
              <a:rPr lang="ru-RU" sz="1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Волан бросают через сетку</a:t>
            </a:r>
            <a:br>
              <a:rPr lang="ru-RU" sz="1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Соперники из двух сторон,</a:t>
            </a:r>
            <a:br>
              <a:rPr lang="ru-RU" sz="1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Все знают, это... </a:t>
            </a:r>
            <a:r>
              <a:rPr lang="ru-RU" sz="16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бадминтон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55676" y="5062307"/>
            <a:ext cx="25905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Спортсмены лишь лучшие</a:t>
            </a:r>
            <a:br>
              <a:rPr lang="ru-RU" sz="1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 пьедестале,</a:t>
            </a:r>
            <a:br>
              <a:rPr lang="ru-RU" sz="1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Вручают торжественно</a:t>
            </a:r>
            <a:br>
              <a:rPr lang="ru-RU" sz="1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Всем им … </a:t>
            </a:r>
            <a:r>
              <a:rPr lang="ru-RU" sz="16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медали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596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23\Pictures\IMG_403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30" r="18229"/>
          <a:stretch/>
        </p:blipFill>
        <p:spPr bwMode="auto">
          <a:xfrm rot="5400000">
            <a:off x="581707" y="693054"/>
            <a:ext cx="2133597" cy="237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08563" y="29438"/>
            <a:ext cx="5040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 smtClean="0">
                <a:solidFill>
                  <a:srgbClr val="C00000"/>
                </a:solidFill>
              </a:rPr>
              <a:t>Пазлы</a:t>
            </a:r>
            <a:endParaRPr lang="ru-RU" sz="2400" dirty="0" smtClean="0">
              <a:solidFill>
                <a:srgbClr val="C00000"/>
              </a:solidFill>
            </a:endParaRPr>
          </a:p>
          <a:p>
            <a:pPr algn="ctr"/>
            <a:r>
              <a:rPr lang="ru-RU" sz="2400" dirty="0" smtClean="0"/>
              <a:t>«Волейбол», «Футбол», «Велоспорт", "Теннис»</a:t>
            </a:r>
            <a:endParaRPr lang="ru-RU" sz="2400" dirty="0"/>
          </a:p>
        </p:txBody>
      </p:sp>
      <p:pic>
        <p:nvPicPr>
          <p:cNvPr id="5" name="Рисунок 4" descr="https://babycolor.ru/raskraski/raskraska-sport-00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377" y="2478755"/>
            <a:ext cx="2016224" cy="239433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4476027" y="2125619"/>
            <a:ext cx="4968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Раскраски на спортивную тему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2051" name="Picture 3" descr="C:\Users\123\Pictures\IMG_402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3210" y="4012056"/>
            <a:ext cx="2976331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0700" y="3178660"/>
            <a:ext cx="453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Игра «Составь слово»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7" name="AutoShape 5" descr="https://yandex-images.clstorage.net/5C1y2rb14/4ea52bPh3Y_/CTvugHtxL9n98_69CTZHypfWlSqbkyPW0NZKoX9_lU9sPvmdihJQnsVVavuDWMOkLf6TGF8hGNOXaFxYCBUjL0n-vZCr9nqOrbXs7gj0Bs1FEccqilQ3VBUQnOL66cCY7LxjhkPPTAUYj7Xz3BPRcTgqhp4ZcQiJmfidypocf_BPP-jNsujvVXUpcf8GuojFihzZ5oFbvhzQytFtdPQFT_Rh4ctJykFJ0U_ydpMdGvy74MNWS7GMCtTpEIpcFbVxwbpsD_Thr1QxYvN1xPxKysdc3KIEmHJWVIHXIfh7ho4wbujBCQzESlrD8rgYHRJz-ysPmgN1DsbcK5mEHpr1vs94roK-b6RROio1c0y-DE7B25Hqydw2WprA1C2_u0YNO2gnD42NDUaYjb85ndvW8_puRl1ItsPCnquRTlmWtXPKdGPKuygoE3BlNnBBckZJiF8VKsYUeZIVyhns9nyKw_Ho4AQLTA-HXUJ_NFNVVvE66YpawHvFhFuo10IUmD--DTpuB3cmaVP4bPy7BjpDz4aXGiaJGDcX1QmfIfe9i8Rwa-aCjYRPwRUBdrZVWNO9euUEUkYzyYcQKdzEWZX0toR1IEd_IKjcMCt0tE67ig7OER8nAxJ22ppN0aEwtsvJ9GLmBUPOjgdeynV7V5qUubsrBtGJ-E1LkyRUDRyeNzpCfiSO9unmnv1pcLYI9Y0Ih9fXLcRauJaZixnrM7WFC76rpcPPDYeMWsg38V2QHrS7I0-eAP0EDZwrn8xe0XR_h_2szzav6J7xanv8SnnFgoDVkWkC3XaRWM2fZTR-gIt1IWnIgcUBA9cPsniXkBK5u27PW0M7B8hUYVQDF1_2sMg_Y4f_4-rWfak5v8e0B0KA1VctQtc4ERpE1iC6s4DKcussAIePhoySxj5_GxUSePbuBlsO9ciDVCLdABAVP_GKv29A9uyqFDOsPX0A9wbODBzV5MrcPldXwZTj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136" y="3044084"/>
            <a:ext cx="1183101" cy="1103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60937" y="1229767"/>
            <a:ext cx="35404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Цель</a:t>
            </a:r>
            <a:r>
              <a:rPr lang="ru-RU" sz="2000" dirty="0" smtClean="0"/>
              <a:t>: закрепление знаний детей о спортивных играх.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2647500" y="4569521"/>
            <a:ext cx="446449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Цель: </a:t>
            </a:r>
            <a:r>
              <a:rPr lang="ru-RU" sz="2000" dirty="0" smtClean="0"/>
              <a:t>развитие умения составлять из букв слова, соотносить слова с картинкой. </a:t>
            </a:r>
          </a:p>
          <a:p>
            <a:r>
              <a:rPr lang="ru-RU" sz="2000" b="1" dirty="0" smtClean="0"/>
              <a:t>Задачи</a:t>
            </a:r>
            <a:r>
              <a:rPr lang="ru-RU" sz="2000" dirty="0" smtClean="0"/>
              <a:t>: закреплять зрительный образ букв,  развивать навыки чтения.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0396100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23\Pictures\IMG_402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22" t="9796" r="4031"/>
          <a:stretch/>
        </p:blipFill>
        <p:spPr bwMode="auto">
          <a:xfrm rot="5400000">
            <a:off x="-87561" y="869758"/>
            <a:ext cx="3360459" cy="243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43808" y="130332"/>
            <a:ext cx="53285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Игры</a:t>
            </a:r>
          </a:p>
          <a:p>
            <a:endParaRPr lang="ru-RU" sz="2400" dirty="0"/>
          </a:p>
          <a:p>
            <a:r>
              <a:rPr lang="ru-RU" sz="2400" dirty="0" smtClean="0">
                <a:solidFill>
                  <a:srgbClr val="002060"/>
                </a:solidFill>
              </a:rPr>
              <a:t>«Найди гимнастический снаряд»;</a:t>
            </a:r>
          </a:p>
          <a:p>
            <a:r>
              <a:rPr lang="ru-RU" sz="2400" dirty="0" smtClean="0">
                <a:solidFill>
                  <a:srgbClr val="800000"/>
                </a:solidFill>
              </a:rPr>
              <a:t>«Помоги хоккеисту найти шайбу»</a:t>
            </a:r>
            <a:endParaRPr lang="ru-RU" sz="2400" dirty="0">
              <a:solidFill>
                <a:srgbClr val="800000"/>
              </a:solidFill>
            </a:endParaRPr>
          </a:p>
        </p:txBody>
      </p:sp>
      <p:pic>
        <p:nvPicPr>
          <p:cNvPr id="3075" name="Picture 3" descr="C:\Users\123\Pictures\IMG_402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60" t="9379" b="4148"/>
          <a:stretch/>
        </p:blipFill>
        <p:spPr bwMode="auto">
          <a:xfrm rot="5400000">
            <a:off x="5609502" y="3039570"/>
            <a:ext cx="3654655" cy="2561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30959" y="5141100"/>
            <a:ext cx="4536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800000"/>
                </a:solidFill>
              </a:rPr>
              <a:t>«Кому что принадлежит»</a:t>
            </a:r>
          </a:p>
          <a:p>
            <a:r>
              <a:rPr lang="ru-RU" sz="2400" dirty="0" smtClean="0">
                <a:solidFill>
                  <a:srgbClr val="008000"/>
                </a:solidFill>
              </a:rPr>
              <a:t>«Кому принадлежит мяч»</a:t>
            </a:r>
            <a:endParaRPr lang="ru-RU" sz="2400" dirty="0">
              <a:solidFill>
                <a:srgbClr val="008000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7182" y="479449"/>
            <a:ext cx="1449314" cy="1352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99211" y="2044918"/>
            <a:ext cx="30963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Цель</a:t>
            </a:r>
            <a:r>
              <a:rPr lang="ru-RU" sz="2000" dirty="0" smtClean="0"/>
              <a:t>: Формирование  у детей интереса к физической культуре и спорту. Знакомство с   видами спорта и спортивным инвентарем.</a:t>
            </a:r>
          </a:p>
          <a:p>
            <a:r>
              <a:rPr lang="ru-RU" sz="2000" dirty="0" smtClean="0"/>
              <a:t>Развитие мышления, внимания, памяти, логики.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0738187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Другая 3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BA576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512</TotalTime>
  <Words>417</Words>
  <Application>Microsoft Office PowerPoint</Application>
  <PresentationFormat>Экран (4:3)</PresentationFormat>
  <Paragraphs>63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Arial</vt:lpstr>
      <vt:lpstr>Calibri</vt:lpstr>
      <vt:lpstr>Franklin Gothic Book</vt:lpstr>
      <vt:lpstr>Franklin Gothic Medium</vt:lpstr>
      <vt:lpstr>Times New Roman</vt:lpstr>
      <vt:lpstr>Tunga</vt:lpstr>
      <vt:lpstr>Wingdings</vt:lpstr>
      <vt:lpstr>Углы</vt:lpstr>
      <vt:lpstr>Лэпбук  «Олимпийские виды спорта»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</cp:lastModifiedBy>
  <cp:revision>43</cp:revision>
  <dcterms:created xsi:type="dcterms:W3CDTF">2024-01-20T16:01:03Z</dcterms:created>
  <dcterms:modified xsi:type="dcterms:W3CDTF">2024-02-09T10:35:37Z</dcterms:modified>
</cp:coreProperties>
</file>