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3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9710-15F7-4052-9A85-50119F3E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8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6BB0-7BB0-4C31-B35A-0C75320B2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DE19-6F8C-4DBD-8401-F75B4585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7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4FE4-1926-436A-B12A-17F0BD88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7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74EC-8E30-4981-B5DF-262122AAE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BBE7-1A3C-4F41-9936-DE55466B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9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6085-82CB-40FE-8FAA-5E56CF60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0315-CD69-4DDF-B60D-D0AC01CF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AEBD-8D5B-4FE1-971A-0FEBF6095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8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A64F-FFD5-41E3-9BBE-94AF7AD3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C3E8-9391-41B2-B281-12989FDF3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16DD9-4730-4F5F-8694-61568D79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35613"/>
            <a:ext cx="1835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821363"/>
            <a:ext cx="14398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872163"/>
            <a:ext cx="1368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770563"/>
            <a:ext cx="1511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768975"/>
            <a:ext cx="15128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6132513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5504657"/>
            <a:ext cx="17446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737225"/>
            <a:ext cx="18732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61722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23"/>
          <p:cNvSpPr txBox="1">
            <a:spLocks noChangeArrowheads="1"/>
          </p:cNvSpPr>
          <p:nvPr/>
        </p:nvSpPr>
        <p:spPr bwMode="auto">
          <a:xfrm>
            <a:off x="88900" y="2204864"/>
            <a:ext cx="9055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 i="1" dirty="0">
                <a:latin typeface="Constantia" pitchFamily="18" charset="0"/>
              </a:rPr>
              <a:t>«Огонь-друг </a:t>
            </a:r>
            <a:endParaRPr lang="ru-RU" sz="6000" b="1" i="1" dirty="0" smtClean="0">
              <a:latin typeface="Constantia" pitchFamily="18" charset="0"/>
            </a:endParaRPr>
          </a:p>
          <a:p>
            <a:pPr eaLnBrk="1" hangingPunct="1"/>
            <a:r>
              <a:rPr lang="ru-RU" sz="6000" b="1" i="1" dirty="0">
                <a:latin typeface="Constantia" pitchFamily="18" charset="0"/>
              </a:rPr>
              <a:t> </a:t>
            </a:r>
            <a:r>
              <a:rPr lang="ru-RU" sz="6000" b="1" i="1" dirty="0" smtClean="0">
                <a:latin typeface="Constantia" pitchFamily="18" charset="0"/>
              </a:rPr>
              <a:t>                         или </a:t>
            </a:r>
            <a:r>
              <a:rPr lang="ru-RU" sz="6000" b="1" i="1" dirty="0">
                <a:latin typeface="Constantia" pitchFamily="18" charset="0"/>
              </a:rPr>
              <a:t>враг 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Картинки по запросу пожарник картинка для детей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AutoShape 6" descr="young boy wearing Firefighter cartoon Фото со стока - 40940634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68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8375"/>
            <a:ext cx="6288125" cy="57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34925" y="5661025"/>
            <a:ext cx="9001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nstantia" pitchFamily="18" charset="0"/>
              </a:rPr>
              <a:t>Он должен быть умным, смелым, отважным, сильным, выносливым, ловким…..</a:t>
            </a: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476250" y="122238"/>
            <a:ext cx="79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Constantia" pitchFamily="18" charset="0"/>
              </a:rPr>
              <a:t>Пожарный первым приходит на помощь </a:t>
            </a:r>
          </a:p>
          <a:p>
            <a:pPr algn="ctr"/>
            <a:r>
              <a:rPr lang="ru-RU" sz="2800" b="1" i="1" dirty="0">
                <a:latin typeface="Constantia" pitchFamily="18" charset="0"/>
              </a:rPr>
              <a:t>во время пожара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огонь друг враг\незнай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2150"/>
            <a:ext cx="2038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60338" y="115888"/>
            <a:ext cx="8748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Назови огнеопасные предметы</a:t>
            </a:r>
          </a:p>
        </p:txBody>
      </p:sp>
      <p:pic>
        <p:nvPicPr>
          <p:cNvPr id="14340" name="Picture 2" descr="Картинки по запросу утюг картинка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3125"/>
            <a:ext cx="1317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Картинки по запросу чайник картинка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836613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Картинки по запросу фен картинка без ф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520">
            <a:off x="6410325" y="2954338"/>
            <a:ext cx="28336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Картинки по запросу топор картинка без ф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67">
            <a:off x="5359400" y="2894013"/>
            <a:ext cx="1704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Картинки по запросу лопата картинка без ф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069">
            <a:off x="877888" y="1973263"/>
            <a:ext cx="142557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8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5045075"/>
            <a:ext cx="17922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0" descr="Картинки по запросу бенгальские ог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Картинки по запросу салюты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13" y="983335"/>
            <a:ext cx="3086081" cy="2314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26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5200"/>
            <a:ext cx="11715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8" descr="Картинки по запросу ножницы картин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6779">
            <a:off x="2295525" y="3578225"/>
            <a:ext cx="1436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2" descr="Картинки по запросу лампа картинка без фон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7413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6" descr="Картинки по запросу газовая печка картинка без фон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30688"/>
            <a:ext cx="26685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8" descr="Похожее изображе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52813"/>
            <a:ext cx="788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79388" y="1239838"/>
            <a:ext cx="4608512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Рыжий зверь в печи сидит,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Рыжий зверь на всех сердит.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Он от злости ест дрова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Целый час, а может  - два.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Ты его рукой не тронь,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>
                <a:latin typeface="Constantia" pitchFamily="18" charset="0"/>
              </a:rPr>
              <a:t>Искусает всю ладонь.</a:t>
            </a:r>
          </a:p>
        </p:txBody>
      </p:sp>
      <p:pic>
        <p:nvPicPr>
          <p:cNvPr id="4133" name="Picture 37" descr="Картинки по запросу картинка огн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900" y="332656"/>
            <a:ext cx="3982414" cy="578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41576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Constantia" pitchFamily="18" charset="0"/>
              </a:rPr>
              <a:t>     Огонь издавна был другом человека. Наши древние предки знали немало секретов и хитростей добывания огня. Они считали его </a:t>
            </a:r>
          </a:p>
          <a:p>
            <a:pPr algn="ctr" eaLnBrk="1" hangingPunct="1"/>
            <a:r>
              <a:rPr lang="ru-RU" sz="2000" b="1" dirty="0">
                <a:latin typeface="Constantia" pitchFamily="18" charset="0"/>
              </a:rPr>
              <a:t>живым существом, «приручали» его, поселяя</a:t>
            </a:r>
          </a:p>
          <a:p>
            <a:pPr algn="ctr" eaLnBrk="1" hangingPunct="1"/>
            <a:r>
              <a:rPr lang="ru-RU" sz="2000" b="1" dirty="0">
                <a:latin typeface="Constantia" pitchFamily="18" charset="0"/>
              </a:rPr>
              <a:t> в своих пещерах. 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076825" y="3741738"/>
            <a:ext cx="3946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 Он помогал людям бороться за существование, готовить пищу. Огонь спасал от холода, помогал в борьбе  со страшными хищниками, отпугивая их от пещер и стоянок древнего человека.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410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42" y="3065863"/>
            <a:ext cx="4707234" cy="359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Картинки по запросу картина древние люди добывают огон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316" y="260648"/>
            <a:ext cx="461026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1692275" y="0"/>
            <a:ext cx="5543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Огонь друг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270" y="1127381"/>
            <a:ext cx="3708719" cy="249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26595"/>
            <a:ext cx="3708719" cy="2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54" y="4126595"/>
            <a:ext cx="3740849" cy="245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484" y="1124744"/>
            <a:ext cx="3708719" cy="249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197568" y="3325573"/>
            <a:ext cx="345598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Солнце – </a:t>
            </a:r>
            <a:r>
              <a:rPr lang="ru-RU" sz="2000" b="1" dirty="0">
                <a:latin typeface="Constantia" pitchFamily="18" charset="0"/>
              </a:rPr>
              <a:t>тоже </a:t>
            </a:r>
            <a:r>
              <a:rPr lang="ru-RU" sz="2000" b="1" dirty="0" smtClean="0">
                <a:latin typeface="Constantia" pitchFamily="18" charset="0"/>
              </a:rPr>
              <a:t>огонь.</a:t>
            </a: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Это  огромный </a:t>
            </a:r>
            <a:r>
              <a:rPr lang="ru-RU" sz="2000" b="1" dirty="0">
                <a:latin typeface="Constantia" pitchFamily="18" charset="0"/>
              </a:rPr>
              <a:t>раскалённый шар,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в котором сгорают газы,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неся нам тепло и свет.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 Без этого огня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не было бы жизни 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на нашей планете.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6626" name="Picture 2" descr="Картинки по запросу солнце это раскаленный ша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67787" y="879741"/>
            <a:ext cx="6473751" cy="510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6" y="183234"/>
            <a:ext cx="3095626" cy="31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3"/>
          <p:cNvSpPr txBox="1">
            <a:spLocks noChangeArrowheads="1"/>
          </p:cNvSpPr>
          <p:nvPr/>
        </p:nvSpPr>
        <p:spPr bwMode="auto">
          <a:xfrm>
            <a:off x="1763713" y="-22225"/>
            <a:ext cx="53292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Огонь враг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965200"/>
            <a:ext cx="4208462" cy="273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6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AutoShape 8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AutoShape 10" descr="Картинки по запросу пожар в машине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6" name="Picture 12" descr="Картинки по запросу пожар в машин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52912" cy="274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пожар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75" y="981075"/>
            <a:ext cx="4010025" cy="271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пожар в торговом центр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75" y="3860800"/>
            <a:ext cx="4010025" cy="274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Причины пожара</a:t>
            </a:r>
          </a:p>
        </p:txBody>
      </p:sp>
      <p:pic>
        <p:nvPicPr>
          <p:cNvPr id="8195" name="Picture 4" descr="Картинки по запросу правила пожарной безопасност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96938"/>
            <a:ext cx="8910638" cy="58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равила пожарной безопасност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" y="1125537"/>
            <a:ext cx="9113837" cy="57324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Как вести себя при пожаре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1500188" y="1125538"/>
            <a:ext cx="5257800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1 0 1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179388" y="1889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latin typeface="Constantia" pitchFamily="18" charset="0"/>
              </a:rPr>
              <a:t>Знает каждый гражданин</a:t>
            </a:r>
          </a:p>
        </p:txBody>
      </p:sp>
      <p:sp>
        <p:nvSpPr>
          <p:cNvPr id="10244" name="Text Box 23"/>
          <p:cNvSpPr txBox="1">
            <a:spLocks noChangeArrowheads="1"/>
          </p:cNvSpPr>
          <p:nvPr/>
        </p:nvSpPr>
        <p:spPr bwMode="auto">
          <a:xfrm>
            <a:off x="179388" y="4451350"/>
            <a:ext cx="8785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 i="1">
                <a:latin typeface="Constantia" pitchFamily="18" charset="0"/>
              </a:rPr>
              <a:t>Пожарный номер - 101</a:t>
            </a:r>
          </a:p>
        </p:txBody>
      </p:sp>
      <p:pic>
        <p:nvPicPr>
          <p:cNvPr id="10245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457825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650"/>
            <a:ext cx="1944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451475"/>
            <a:ext cx="19446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457825"/>
            <a:ext cx="1944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451475"/>
            <a:ext cx="19431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Constantia</vt:lpstr>
      <vt:lpstr>Impact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лось 19</cp:lastModifiedBy>
  <cp:revision>55</cp:revision>
  <dcterms:created xsi:type="dcterms:W3CDTF">2007-11-24T20:41:04Z</dcterms:created>
  <dcterms:modified xsi:type="dcterms:W3CDTF">2023-02-12T12:51:26Z</dcterms:modified>
</cp:coreProperties>
</file>