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AA7C92-CFBC-4807-9CDE-2A2048209B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17E4AF-EF9C-4CA5-9BE7-C9C3D28DDC9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15468F-7EEF-4632-B4F6-8E57AC6380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F06D51-1688-491E-9F5E-F4839D4AD71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D06C1D-B9B5-45D6-AA1E-3461B5EC608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3B7101-CC50-4AC2-A7A5-88CAB29B97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550C49-1A46-47DF-A1B4-2F3C3179891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7B2F2C-54F2-49B2-8F95-FB9B194DE4F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01CBD4-3BFB-4782-A860-821EFE4C85E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5FAE06-B5A9-4816-BE45-14B721D14F8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579185-1E67-41E1-A293-D74B4D0CFBD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7F0D14A-18EC-45FD-99BC-E8C11113E28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lg_627731_gun_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-468313" y="476250"/>
            <a:ext cx="8532813" cy="5257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Виды и рода войск РФ</a:t>
            </a:r>
          </a:p>
          <a:p>
            <a:pPr algn="ctr"/>
            <a:endParaRPr lang="ru-RU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a1(103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ru-RU" sz="4400"/>
              <a:t>Танковые войска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ru-RU"/>
              <a:t>составляют главную ударную силу Сухопутных войск и мощные средства вооруженной борьбы, предназначенные для решения наиболее важных задач в различных видах военных действий.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1219673180_trofei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9144000" cy="619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107950" y="0"/>
            <a:ext cx="9251950" cy="1989138"/>
          </a:xfrm>
        </p:spPr>
        <p:txBody>
          <a:bodyPr/>
          <a:lstStyle/>
          <a:p>
            <a:r>
              <a:rPr lang="ru-RU" sz="4000"/>
              <a:t>Ракетные войска и артиллерия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557338"/>
            <a:ext cx="8893175" cy="4967287"/>
          </a:xfrm>
        </p:spPr>
        <p:txBody>
          <a:bodyPr/>
          <a:lstStyle/>
          <a:p>
            <a:r>
              <a:rPr lang="ru-RU"/>
              <a:t> главная огневая мощь и важнейшее оперативное средство Сухопутных войск в решении боевых задач по разгрому группировок противника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16113"/>
          </a:xfrm>
        </p:spPr>
        <p:txBody>
          <a:bodyPr/>
          <a:lstStyle/>
          <a:p>
            <a:r>
              <a:rPr lang="ru-RU" sz="3600"/>
              <a:t>Войска противовоздушной обороны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r>
              <a:rPr lang="ru-RU"/>
              <a:t>являются одним из основных средств поражения воздушного противника. Они состоят из зенитных ракетных, зенитных артиллеристских и радиотехнических частей и подразделений.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060575"/>
          </a:xfrm>
        </p:spPr>
        <p:txBody>
          <a:bodyPr/>
          <a:lstStyle/>
          <a:p>
            <a:r>
              <a:rPr lang="ru-RU" sz="3600"/>
              <a:t>Авиация Сухопутных войск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r>
              <a:rPr lang="ru-RU"/>
              <a:t>предназначена для действий непосредственно в интересах общевойсковых формирований, их авиационной поддержки, ведения тактической воздушной разведки, высадки тактических воздушных десантов и огневой поддержки их действий, радиоэлектронной борьбы, постановки минных заграждений и других задач.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-458788"/>
            <a:ext cx="9144000" cy="1989138"/>
          </a:xfrm>
        </p:spPr>
        <p:txBody>
          <a:bodyPr/>
          <a:lstStyle/>
          <a:p>
            <a:r>
              <a:rPr lang="ru-RU" sz="3600"/>
              <a:t>Военно-воздушные силы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981075"/>
            <a:ext cx="9144000" cy="5616575"/>
          </a:xfrm>
        </p:spPr>
        <p:txBody>
          <a:bodyPr/>
          <a:lstStyle/>
          <a:p>
            <a:r>
              <a:rPr lang="ru-RU" sz="2800"/>
              <a:t> наиболее мобильный и маневренный вид Вооруженных Сил, предназначенный для обеспечения безопасности и защиты интересов России на воздушных рубежах страны, нанесения ударов по авиационным, сухопутным и морским группировкам противника, его административно-политическим и военно-экономическим центрам. </a:t>
            </a:r>
          </a:p>
          <a:p>
            <a:r>
              <a:rPr lang="ru-RU" sz="2800"/>
              <a:t>   В России первые подразделения военной авиации формируются в конце первого десятилетия XX века. Первое боевое крещение российские летчики получили в ходе Балканской войны (1912 – 1913 гг.), воюя в составе авиационного отряда на стороне Болгарии.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0_29a1_d73e3671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396413" cy="1412875"/>
          </a:xfrm>
        </p:spPr>
        <p:txBody>
          <a:bodyPr/>
          <a:lstStyle/>
          <a:p>
            <a:r>
              <a:rPr lang="ru-RU" sz="4000"/>
              <a:t>Военно-морской флот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268413"/>
            <a:ext cx="9144000" cy="5876925"/>
          </a:xfrm>
        </p:spPr>
        <p:txBody>
          <a:bodyPr/>
          <a:lstStyle/>
          <a:p>
            <a:r>
              <a:rPr lang="ru-RU"/>
              <a:t>является одним из важнейших внешнеполитических атрибутов государства. Он предназначен для обеспечения безопасности и защиты интересов Российской Федерации в мирное и военное время на океанских и морских рубежах. Создание военно-морского флота России датируется концом XVII века.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F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404813"/>
            <a:ext cx="9144000" cy="2376487"/>
          </a:xfrm>
        </p:spPr>
        <p:txBody>
          <a:bodyPr/>
          <a:lstStyle/>
          <a:p>
            <a:r>
              <a:rPr lang="ru-RU" sz="2400" i="1"/>
              <a:t> Вид Вооруженных Сил — это их составная часть, отличающаяся особым вооружением и предназначенная для выполнения возложенных задач, как правило, в какой-либо среде (на суше, в </a:t>
            </a:r>
            <a:br>
              <a:rPr lang="ru-RU" sz="2400" i="1"/>
            </a:br>
            <a:r>
              <a:rPr lang="ru-RU" sz="2400" i="1"/>
              <a:t>водной среде, в воздухе). Это :</a:t>
            </a:r>
            <a:br>
              <a:rPr lang="ru-RU" sz="2400" i="1"/>
            </a:br>
            <a:endParaRPr lang="ru-RU" sz="2400" i="1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2924175"/>
            <a:ext cx="8893175" cy="4608513"/>
          </a:xfrm>
        </p:spPr>
        <p:txBody>
          <a:bodyPr/>
          <a:lstStyle/>
          <a:p>
            <a:r>
              <a:rPr lang="ru-RU" sz="2400" b="1" i="1"/>
              <a:t>Ракетные войска стратегического назначения</a:t>
            </a:r>
          </a:p>
          <a:p>
            <a:r>
              <a:rPr lang="ru-RU" sz="2400" b="1" i="1"/>
              <a:t> Сухопутные войска </a:t>
            </a:r>
          </a:p>
          <a:p>
            <a:r>
              <a:rPr lang="ru-RU" sz="2400" b="1" i="1"/>
              <a:t>Военно-воздушные силы</a:t>
            </a:r>
          </a:p>
          <a:p>
            <a:r>
              <a:rPr lang="ru-RU" sz="2400" b="1" i="1"/>
              <a:t>Военно-Морской Флот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611188" y="2133600"/>
            <a:ext cx="7993062" cy="19907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2800" i="1"/>
              <a:t>Каждый вид Вооруженных Сил состоит из родов войск (сил), специальных войск и тыла. Под родом войск понимается часть вида Вооруженных Сил, отличающаяся основным вооружением, техническим оснащением, организационной структурой, характером обучения и способностью к выполнению специфических боевых задач. Кроме того, имеются самостоятельные рода войск. В Вооруженных Силах России — это Воздушно-десантные войска.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180975" y="0"/>
            <a:ext cx="9324975" cy="1484313"/>
          </a:xfrm>
        </p:spPr>
        <p:txBody>
          <a:bodyPr/>
          <a:lstStyle/>
          <a:p>
            <a:r>
              <a:rPr lang="ru-RU" sz="3200"/>
              <a:t>Ракетные войска стратегического назначения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предназначены для решения задач ядерного сдерживания нападения извне в интересах Российской Федерации и наших союзников, обеспечения стратегической стабильности в мире. Это войска постоянной боевой готовности, выполняющие роль главной составляющей части стратегических ядерных сил страны (СЯС). </a:t>
            </a:r>
          </a:p>
          <a:p>
            <a:pPr>
              <a:lnSpc>
                <a:spcPct val="90000"/>
              </a:lnSpc>
            </a:pPr>
            <a:r>
              <a:rPr lang="ru-RU"/>
              <a:t>   Работы по созданию боевых ракет начались в России еще в XIX веке. Впервые русские войска </a:t>
            </a:r>
          </a:p>
          <a:p>
            <a:pPr>
              <a:lnSpc>
                <a:spcPct val="90000"/>
              </a:lnSpc>
            </a:pPr>
            <a:r>
              <a:rPr lang="ru-RU"/>
              <a:t>применили ракетное оружие в августе 1827 года на Кавказе против пехоты и кавалерии в сражениях </a:t>
            </a:r>
          </a:p>
          <a:p>
            <a:pPr>
              <a:lnSpc>
                <a:spcPct val="90000"/>
              </a:lnSpc>
            </a:pPr>
            <a:r>
              <a:rPr lang="ru-RU"/>
              <a:t>под Ушаганом и Алагезом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0_9973_c0ad461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ru-RU" sz="3200"/>
              <a:t>Сухопутные войска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341438"/>
            <a:ext cx="9144000" cy="6092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 </a:t>
            </a:r>
            <a:r>
              <a:rPr lang="ru-RU" sz="2000" b="1"/>
              <a:t>это и самый древний вид Вооруженных Сил России. Свою историю они ведут от княжеских дружин Киевской Руси. Наиболее яркими страницами боевого пути Сухопутных войск являются: разгром Ливонского ордена дружинами Александра Невского на льду Чудского озера; образцы воинской доблести воинов войска великого князя Московского Дмитрия Донского в борьбе против монголо-татарских завоевателей; блистательная победа русской армии над шведами при Полтаве; стойкость, мужество, инициатива и решительность русских войск в борьбе с французами в Отечественной войне 1812 года.    Исключительно трудным испытанием для Сухопутных войск стала Великая Отечественная война (1941 – 1945 гг.). Важнейшие боевые задачи в борьбе с немецко-фашистскими захватчиками — жестоким, опытным и сильным врагом, решались, прежде всего, Сухопутными войсками. В ходе войны Сухопутные войска получили значительное развитие. Наращивание их огневой и ударной мощи, маневренности и боеспособности шло на базе внедрения новых, более эффективных систем вооружения и боевой техники, роста боевого опыта войск, приобретения мастерства командным составом и совершенствования средств и методов управления. Все это привело к тому, что Сухопутные войска за годы войны стали первоклассными по своему вооружению, непревзойденными по моральному состоянию и самыми передовыми по искусству ведения операций и боев. </a:t>
            </a:r>
          </a:p>
          <a:p>
            <a:pPr>
              <a:lnSpc>
                <a:spcPct val="80000"/>
              </a:lnSpc>
            </a:pPr>
            <a:r>
              <a:rPr lang="ru-RU" sz="2000" b="1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5318237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В настоящее время в состав Сухопутных войск входят 5 родов войск 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мотострелковые </a:t>
            </a:r>
          </a:p>
          <a:p>
            <a:r>
              <a:rPr lang="ru-RU"/>
              <a:t>танковые</a:t>
            </a:r>
          </a:p>
          <a:p>
            <a:r>
              <a:rPr lang="ru-RU"/>
              <a:t> ракетные войска и артиллерия</a:t>
            </a:r>
          </a:p>
          <a:p>
            <a:r>
              <a:rPr lang="ru-RU"/>
              <a:t> войска ПВО</a:t>
            </a:r>
          </a:p>
          <a:p>
            <a:r>
              <a:rPr lang="ru-RU"/>
              <a:t>авиация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ru-RU" sz="3600"/>
              <a:t>Мотострелковые войска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557338"/>
            <a:ext cx="9144000" cy="5732462"/>
          </a:xfrm>
        </p:spPr>
        <p:txBody>
          <a:bodyPr/>
          <a:lstStyle/>
          <a:p>
            <a:r>
              <a:rPr lang="ru-RU"/>
              <a:t>самый многочисленный род войск, составляющий основу Сухопутных войск, ядро их боевых порядков. Они оснащены мощным вооружением для поражения наземных и воздушных целей, ракетными комплексами, танками, артиллерией и минометами, противотанковыми управляемыми ракетами, зенитными ракетными комплексами и установками, эффективными средствами разведки и управления.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37</TotalTime>
  <Words>712</Words>
  <Application>Microsoft Office PowerPoint</Application>
  <PresentationFormat>Экран (4:3)</PresentationFormat>
  <Paragraphs>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Течение</vt:lpstr>
      <vt:lpstr>Слайд 1</vt:lpstr>
      <vt:lpstr> Вид Вооруженных Сил — это их составная часть, отличающаяся особым вооружением и предназначенная для выполнения возложенных задач, как правило, в какой-либо среде (на суше, в  водной среде, в воздухе). Это : </vt:lpstr>
      <vt:lpstr>Каждый вид Вооруженных Сил состоит из родов войск (сил), специальных войск и тыла. Под родом войск понимается часть вида Вооруженных Сил, отличающаяся основным вооружением, техническим оснащением, организационной структурой, характером обучения и способностью к выполнению специфических боевых задач. Кроме того, имеются самостоятельные рода войск. В Вооруженных Силах России — это Воздушно-десантные войска.</vt:lpstr>
      <vt:lpstr>Ракетные войска стратегического назначения</vt:lpstr>
      <vt:lpstr>Слайд 5</vt:lpstr>
      <vt:lpstr>Сухопутные войска</vt:lpstr>
      <vt:lpstr>Слайд 7</vt:lpstr>
      <vt:lpstr>В настоящее время в состав Сухопутных войск входят 5 родов войск :</vt:lpstr>
      <vt:lpstr>Мотострелковые войска</vt:lpstr>
      <vt:lpstr>Слайд 10</vt:lpstr>
      <vt:lpstr>Танковые войска</vt:lpstr>
      <vt:lpstr>Слайд 12</vt:lpstr>
      <vt:lpstr>Ракетные войска и артиллерия</vt:lpstr>
      <vt:lpstr>Войска противовоздушной обороны</vt:lpstr>
      <vt:lpstr>Авиация Сухопутных войск</vt:lpstr>
      <vt:lpstr>Военно-воздушные силы</vt:lpstr>
      <vt:lpstr>Слайд 17</vt:lpstr>
      <vt:lpstr>Военно-морской флот</vt:lpstr>
      <vt:lpstr>Слайд 19</vt:lpstr>
      <vt:lpstr>Слайд 20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СашУля</cp:lastModifiedBy>
  <cp:revision>4</cp:revision>
  <dcterms:created xsi:type="dcterms:W3CDTF">2008-12-28T20:40:29Z</dcterms:created>
  <dcterms:modified xsi:type="dcterms:W3CDTF">2016-02-09T18:55:17Z</dcterms:modified>
</cp:coreProperties>
</file>