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&#1084;&#1077;&#1090;&#1086;&#1076;&#1080;&#1095;&#1077;&#1089;&#1082;&#1080;&#1077;%20&#1084;&#1072;&#1090;&#1077;&#1088;&#1080;&#1072;&#1083;&#1099;/&#1050;&#1044;&#1056;/&#1082;&#1076;&#1088;%20&#1091;&#1087;&#1088;&#1072;&#1078;&#1085;&#1077;&#1085;&#1080;&#1077;%20&#1089;&#1086;&#1073;&#1077;&#1088;&#1080;%20&#1082;&#1072;&#1088;&#1090;&#1080;&#1085;&#1082;&#1091;%20&#1050;&#1072;&#1082;%20&#1087;&#1077;&#1088;&#1077;&#1093;&#1086;&#1076;&#1080;&#1090;&#1100;%20&#1076;&#1086;&#1088;&#1086;&#1075;&#1091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fosee.ru/upload/2016/05/Cartoon-landscape-with-rainbow-vector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9263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42976" y="1071546"/>
            <a:ext cx="68580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Разрезные картинки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786182" y="3857628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Детский сад №29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Смирнова Анна Николаевна,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93273" y="6237312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hlinkClick r:id="rId3" action="ppaction://hlinkfile"/>
              </a:rPr>
              <a:t>Карта дидактического ресурса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42976" y="2214554"/>
            <a:ext cx="685804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«Как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перейти дорогу?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57232"/>
            <a:ext cx="2271713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43314"/>
            <a:ext cx="22637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071546"/>
            <a:ext cx="22479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643314"/>
            <a:ext cx="226377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93581"/>
            <a:ext cx="5580487" cy="52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fosee.ru/upload/2016/05/Cartoon-landscape-with-rainbow-vector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9263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4" descr="http://www.playcast.ru/uploads/2015/01/23/1175224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125" y="571480"/>
            <a:ext cx="7921723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3244334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Источник: </a:t>
            </a:r>
            <a:r>
              <a:rPr lang="en-US" sz="2400" dirty="0" smtClean="0">
                <a:solidFill>
                  <a:srgbClr val="FF0000"/>
                </a:solidFill>
              </a:rPr>
              <a:t>https://yandex.ru/images/search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Master</cp:lastModifiedBy>
  <cp:revision>9</cp:revision>
  <dcterms:created xsi:type="dcterms:W3CDTF">2018-03-11T20:48:20Z</dcterms:created>
  <dcterms:modified xsi:type="dcterms:W3CDTF">2018-04-07T16:38:55Z</dcterms:modified>
</cp:coreProperties>
</file>