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35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357322"/>
          </a:xfrm>
        </p:spPr>
        <p:txBody>
          <a:bodyPr/>
          <a:lstStyle/>
          <a:p>
            <a:r>
              <a:rPr lang="ru-RU" sz="5400" dirty="0" smtClean="0">
                <a:solidFill>
                  <a:srgbClr val="CC0099"/>
                </a:solidFill>
              </a:rPr>
              <a:t>Задание</a:t>
            </a:r>
            <a:endParaRPr lang="ru-RU" sz="5400" dirty="0">
              <a:solidFill>
                <a:srgbClr val="CC0099"/>
              </a:solidFill>
            </a:endParaRPr>
          </a:p>
        </p:txBody>
      </p:sp>
      <p:sp>
        <p:nvSpPr>
          <p:cNvPr id="150531" name="WordArt 3"/>
          <p:cNvSpPr>
            <a:spLocks noChangeArrowheads="1" noChangeShapeType="1" noTextEdit="1"/>
          </p:cNvSpPr>
          <p:nvPr/>
        </p:nvSpPr>
        <p:spPr bwMode="auto">
          <a:xfrm>
            <a:off x="1071538" y="2500306"/>
            <a:ext cx="7158062" cy="15001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Расставь дорожные знаки</a:t>
            </a:r>
            <a:endParaRPr lang="ru-RU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8" name="Заголовок 4"/>
          <p:cNvSpPr txBox="1">
            <a:spLocks/>
          </p:cNvSpPr>
          <p:nvPr/>
        </p:nvSpPr>
        <p:spPr bwMode="auto">
          <a:xfrm>
            <a:off x="642910" y="485776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Детский сад №26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Смирнова Анна Николаевна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785794"/>
            <a:ext cx="6715172" cy="41025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Рисунок 2" descr="113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5429264"/>
            <a:ext cx="857256" cy="857256"/>
          </a:xfrm>
          <a:prstGeom prst="ellipse">
            <a:avLst/>
          </a:prstGeom>
        </p:spPr>
      </p:pic>
      <p:pic>
        <p:nvPicPr>
          <p:cNvPr id="4" name="Рисунок 8" descr="10_4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5429264"/>
            <a:ext cx="857256" cy="856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0" descr="fUYUITCu1FYGCgGb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5429264"/>
            <a:ext cx="571504" cy="86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https://ds02.infourok.ru/uploads/ex/0212/00087a09-2e67c5e5/hello_html_m6bff3ed8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00958" y="5429264"/>
            <a:ext cx="1071570" cy="829033"/>
          </a:xfrm>
          <a:prstGeom prst="rect">
            <a:avLst/>
          </a:prstGeom>
          <a:noFill/>
        </p:spPr>
      </p:pic>
      <p:pic>
        <p:nvPicPr>
          <p:cNvPr id="2054" name="Picture 6" descr="http://xn----7sbpaa3acchigjexik3hvd.xn--p1ai/chastnyj_sektor_malorechenskoe/images/schablon_012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43372" y="5357826"/>
            <a:ext cx="857256" cy="857256"/>
          </a:xfrm>
          <a:prstGeom prst="rect">
            <a:avLst/>
          </a:prstGeom>
          <a:noFill/>
        </p:spPr>
      </p:pic>
      <p:pic>
        <p:nvPicPr>
          <p:cNvPr id="2056" name="Picture 8" descr="http://ecocontrol-centr.ru/components/com_jshopping/files/img_products/full_504b1b5bdee641349beea9f79e336c5b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57356" y="5429264"/>
            <a:ext cx="857216" cy="857216"/>
          </a:xfrm>
          <a:prstGeom prst="rect">
            <a:avLst/>
          </a:prstGeom>
          <a:noFill/>
        </p:spPr>
      </p:pic>
      <p:pic>
        <p:nvPicPr>
          <p:cNvPr id="10" name="Рисунок 9" descr="I:\5.17[1].gif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43240" y="5429264"/>
            <a:ext cx="642942" cy="84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Знаки всякие важны">
  <a:themeElements>
    <a:clrScheme name="Другая 11">
      <a:dk1>
        <a:sysClr val="windowText" lastClr="000000"/>
      </a:dk1>
      <a:lt1>
        <a:sysClr val="window" lastClr="FFFFFF"/>
      </a:lt1>
      <a:dk2>
        <a:srgbClr val="A6D0DE"/>
      </a:dk2>
      <a:lt2>
        <a:srgbClr val="C9C2D1"/>
      </a:lt2>
      <a:accent1>
        <a:srgbClr val="CEB966"/>
      </a:accent1>
      <a:accent2>
        <a:srgbClr val="9CB084"/>
      </a:accent2>
      <a:accent3>
        <a:srgbClr val="3D8DA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Знаки всякие важны</Template>
  <TotalTime>30</TotalTime>
  <Words>11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Знаки всякие важны</vt:lpstr>
      <vt:lpstr>Задание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Раскрась знаки</dc:title>
  <dc:creator>Дмитрий</dc:creator>
  <cp:lastModifiedBy>Master</cp:lastModifiedBy>
  <cp:revision>7</cp:revision>
  <dcterms:created xsi:type="dcterms:W3CDTF">2018-03-11T16:52:13Z</dcterms:created>
  <dcterms:modified xsi:type="dcterms:W3CDTF">2018-04-07T16:37:46Z</dcterms:modified>
</cp:coreProperties>
</file>