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775EE31-31AA-4E9F-9AD6-5F1D7B41C67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9D6D330-5A63-4F42-91F7-A0036352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EE31-31AA-4E9F-9AD6-5F1D7B41C67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D330-5A63-4F42-91F7-A0036352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EE31-31AA-4E9F-9AD6-5F1D7B41C67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D330-5A63-4F42-91F7-A0036352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775EE31-31AA-4E9F-9AD6-5F1D7B41C67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D330-5A63-4F42-91F7-A0036352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775EE31-31AA-4E9F-9AD6-5F1D7B41C67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9D6D330-5A63-4F42-91F7-A0036352FE1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775EE31-31AA-4E9F-9AD6-5F1D7B41C67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9D6D330-5A63-4F42-91F7-A0036352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775EE31-31AA-4E9F-9AD6-5F1D7B41C67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9D6D330-5A63-4F42-91F7-A0036352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EE31-31AA-4E9F-9AD6-5F1D7B41C67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D330-5A63-4F42-91F7-A0036352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775EE31-31AA-4E9F-9AD6-5F1D7B41C67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9D6D330-5A63-4F42-91F7-A0036352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775EE31-31AA-4E9F-9AD6-5F1D7B41C67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9D6D330-5A63-4F42-91F7-A0036352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775EE31-31AA-4E9F-9AD6-5F1D7B41C67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9D6D330-5A63-4F42-91F7-A0036352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775EE31-31AA-4E9F-9AD6-5F1D7B41C67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9D6D330-5A63-4F42-91F7-A0036352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usic\&#1079;&#1074;&#1091;&#1082;&#1080;%20&#1087;&#1088;&#1080;&#1088;&#1086;&#1076;&#1099;\11%20&#1043;&#1086;&#1083;&#1086;&#1089;&#1072;%20&#1087;&#1088;&#1080;&#1088;&#1086;&#1076;&#1099;\01%20&#1059;&#1090;&#1088;&#1086;%20&#1074;%20&#1083;&#1077;&#1089;&#1091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usic\&#1079;&#1074;&#1091;&#1082;&#1080;%20&#1087;&#1088;&#1080;&#1088;&#1086;&#1076;&#1099;\11%20&#1043;&#1086;&#1083;&#1086;&#1089;&#1072;%20&#1087;&#1088;&#1080;&#1088;&#1086;&#1076;&#1099;\01%20&#1059;&#1090;&#1088;&#1086;%20&#1074;%20&#1083;&#1077;&#1089;&#1091;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Загадки о животных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1088" y="3645024"/>
            <a:ext cx="8062912" cy="1752600"/>
          </a:xfrm>
        </p:spPr>
        <p:txBody>
          <a:bodyPr/>
          <a:lstStyle/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01 Утро в лес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Хозяин лесной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Просыпается весной,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А зимой под вьюжный вой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Спит в избушке снеговой.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9328859_andy-trowbridg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-3195736"/>
            <a:ext cx="7337191" cy="106389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58968"/>
            <a:ext cx="8229600" cy="139903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медведь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86800" cy="61221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Кто зимой холодной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Бродит злой, голодный?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58968"/>
            <a:ext cx="8229600" cy="1399032"/>
          </a:xfrm>
        </p:spPr>
        <p:txBody>
          <a:bodyPr>
            <a:normAutofit/>
          </a:bodyPr>
          <a:lstStyle/>
          <a:p>
            <a:pPr algn="r"/>
            <a:r>
              <a:rPr lang="ru-RU" sz="8000" b="1" dirty="0" smtClean="0"/>
              <a:t>волк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У него четыре лапки,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Лапки-коготки-царапки,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Пара чутких ушей,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Он гроза мышей.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ay95k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58968"/>
            <a:ext cx="8229600" cy="1399032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кот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err="1" smtClean="0">
                <a:solidFill>
                  <a:schemeClr val="accent2">
                    <a:lumMod val="75000"/>
                  </a:schemeClr>
                </a:solidFill>
              </a:rPr>
              <a:t>Гладишь-ласкается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Дразнишь- кусается.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На цепи сидит,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Дом сторожит.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74fm9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58968"/>
            <a:ext cx="8229600" cy="1399032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собака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686800" cy="61941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С подстриженной гривой,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Скачет ретиво,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Чуть шпорами тронь.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Кто же он?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[3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58968"/>
            <a:ext cx="8229600" cy="1399032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конь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892480" cy="58341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Кто по елкам ловко скачет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И влезает на дубы?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Кто в дупле орехи прячет,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Сушит на зиму грибы?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Длинное ухо,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Комочек пуха,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Прыгает ловко,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Грызет морковку.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allpapers_cats_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563" t="16495" r="48819" b="20506"/>
          <a:stretch>
            <a:fillRect/>
          </a:stretch>
        </p:blipFill>
        <p:spPr>
          <a:xfrm>
            <a:off x="1907704" y="0"/>
            <a:ext cx="5436096" cy="70143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кролик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Удивительный ребенок!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Только вышел из пеленок,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Может плавать и нырять,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Как его родная мать.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2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093" r="45386"/>
          <a:stretch>
            <a:fillRect/>
          </a:stretch>
        </p:blipFill>
        <p:spPr>
          <a:xfrm>
            <a:off x="1115616" y="-2009608"/>
            <a:ext cx="6876256" cy="88676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58968"/>
            <a:ext cx="8229600" cy="1399032"/>
          </a:xfrm>
        </p:spPr>
        <p:txBody>
          <a:bodyPr/>
          <a:lstStyle/>
          <a:p>
            <a:r>
              <a:rPr lang="ru-RU" b="1" dirty="0" smtClean="0"/>
              <a:t>утенок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686800" cy="61941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Явился в желтой шубке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Прощайте, две скорлупки.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112" t="12742"/>
          <a:stretch>
            <a:fillRect/>
          </a:stretch>
        </p:blipFill>
        <p:spPr>
          <a:xfrm>
            <a:off x="0" y="-191512"/>
            <a:ext cx="9144000" cy="70495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58968"/>
            <a:ext cx="8229600" cy="1399032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цыпленок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Пухом богата,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Клюв-лопата,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В речке бродит,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Вперевалочку ходит.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538" t="13251" r="29525" b="23750"/>
          <a:stretch>
            <a:fillRect/>
          </a:stretch>
        </p:blipFill>
        <p:spPr>
          <a:xfrm>
            <a:off x="0" y="0"/>
            <a:ext cx="97155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58968"/>
            <a:ext cx="8229600" cy="139903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утка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apos_ru_32373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1974"/>
            <a:ext cx="5761460" cy="679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686800" cy="61941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Угадайте, что за шапка: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Меха целая охапка.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Шапка бегает в бору.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У ствола грызет кору.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58968"/>
            <a:ext cx="8229600" cy="1399032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</a:rPr>
              <a:t>заяц</a:t>
            </a:r>
            <a:endParaRPr lang="ru-RU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01 Утро в лес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Хвост пушистый,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Мех золотистый,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В лесу живет,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В деревне кур крадет.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9328982_roeselien-raimond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99441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лиса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Меньше тигра, но немножко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Больше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круной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рыжей кошки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На суку она обычно,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Притаившись, ждет добычу.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Не робей, но берегись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В том лесу, где бродит рысь.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allpapers_cats_1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/>
              <a:t>рысь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71</TotalTime>
  <Words>220</Words>
  <Application>Microsoft Office PowerPoint</Application>
  <PresentationFormat>Экран (4:3)</PresentationFormat>
  <Paragraphs>77</Paragraphs>
  <Slides>27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Яркая</vt:lpstr>
      <vt:lpstr>Загадки о животных</vt:lpstr>
      <vt:lpstr>Слайд 2</vt:lpstr>
      <vt:lpstr>Слайд 3</vt:lpstr>
      <vt:lpstr>Слайд 4</vt:lpstr>
      <vt:lpstr>заяц</vt:lpstr>
      <vt:lpstr>Слайд 6</vt:lpstr>
      <vt:lpstr>лиса</vt:lpstr>
      <vt:lpstr>Слайд 8</vt:lpstr>
      <vt:lpstr>рысь</vt:lpstr>
      <vt:lpstr>Слайд 10</vt:lpstr>
      <vt:lpstr>медведь</vt:lpstr>
      <vt:lpstr>Слайд 12</vt:lpstr>
      <vt:lpstr>волк</vt:lpstr>
      <vt:lpstr>Слайд 14</vt:lpstr>
      <vt:lpstr>кот</vt:lpstr>
      <vt:lpstr>Слайд 16</vt:lpstr>
      <vt:lpstr>собака</vt:lpstr>
      <vt:lpstr>Слайд 18</vt:lpstr>
      <vt:lpstr>конь</vt:lpstr>
      <vt:lpstr>Слайд 20</vt:lpstr>
      <vt:lpstr>кролик</vt:lpstr>
      <vt:lpstr>Слайд 22</vt:lpstr>
      <vt:lpstr>утенок</vt:lpstr>
      <vt:lpstr>Слайд 24</vt:lpstr>
      <vt:lpstr>цыпленок</vt:lpstr>
      <vt:lpstr>Слайд 26</vt:lpstr>
      <vt:lpstr>утка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 животных</dc:title>
  <dc:creator>ADMIN</dc:creator>
  <cp:lastModifiedBy>User</cp:lastModifiedBy>
  <cp:revision>11</cp:revision>
  <dcterms:created xsi:type="dcterms:W3CDTF">2014-03-23T13:06:45Z</dcterms:created>
  <dcterms:modified xsi:type="dcterms:W3CDTF">2020-04-23T11:23:54Z</dcterms:modified>
</cp:coreProperties>
</file>